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334" r:id="rId12"/>
    <p:sldId id="263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335" r:id="rId23"/>
    <p:sldId id="336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94291" autoAdjust="0"/>
  </p:normalViewPr>
  <p:slideViewPr>
    <p:cSldViewPr snapToGrid="0" snapToObjects="1">
      <p:cViewPr varScale="1">
        <p:scale>
          <a:sx n="68" d="100"/>
          <a:sy n="68" d="100"/>
        </p:scale>
        <p:origin x="98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2B44DB-F8C1-43CA-86E1-56AE6AE580E9}" type="doc">
      <dgm:prSet loTypeId="urn:microsoft.com/office/officeart/2005/8/layout/hProcess9" loCatId="process" qsTypeId="urn:microsoft.com/office/officeart/2005/8/quickstyle/simple3" qsCatId="simple" csTypeId="urn:microsoft.com/office/officeart/2005/8/colors/accent1_2" csCatId="accent1" phldr="1"/>
      <dgm:spPr/>
    </dgm:pt>
    <dgm:pt modelId="{401D55B3-B89A-48EA-804B-A9945932E704}">
      <dgm:prSet phldrT="[Text]"/>
      <dgm:spPr/>
      <dgm:t>
        <a:bodyPr/>
        <a:lstStyle/>
        <a:p>
          <a:r>
            <a:rPr lang="en-GB" dirty="0"/>
            <a:t>Request and parse the SpaceX launch data using the GET request</a:t>
          </a:r>
          <a:endParaRPr lang="en-US" dirty="0"/>
        </a:p>
      </dgm:t>
    </dgm:pt>
    <dgm:pt modelId="{773879BB-6BCB-4877-94F6-26B408B1AB3A}" type="parTrans" cxnId="{D7065985-AAA3-40F0-98DB-AAF806D43ED0}">
      <dgm:prSet/>
      <dgm:spPr/>
      <dgm:t>
        <a:bodyPr/>
        <a:lstStyle/>
        <a:p>
          <a:endParaRPr lang="en-US"/>
        </a:p>
      </dgm:t>
    </dgm:pt>
    <dgm:pt modelId="{DEF9DBF6-B0C0-4D46-8575-67BB4EF29BF1}" type="sibTrans" cxnId="{D7065985-AAA3-40F0-98DB-AAF806D43ED0}">
      <dgm:prSet/>
      <dgm:spPr/>
      <dgm:t>
        <a:bodyPr/>
        <a:lstStyle/>
        <a:p>
          <a:endParaRPr lang="en-US"/>
        </a:p>
      </dgm:t>
    </dgm:pt>
    <dgm:pt modelId="{F4DB31F6-EF07-470A-9AAA-E8DF373F252C}">
      <dgm:prSet phldrT="[Text]"/>
      <dgm:spPr/>
      <dgm:t>
        <a:bodyPr/>
        <a:lstStyle/>
        <a:p>
          <a:r>
            <a:rPr lang="en-GB" dirty="0"/>
            <a:t>Filter the </a:t>
          </a:r>
          <a:r>
            <a:rPr lang="en-GB" dirty="0" err="1"/>
            <a:t>dataframe</a:t>
          </a:r>
          <a:r>
            <a:rPr lang="en-GB" dirty="0"/>
            <a:t> to only include Falcon 9 launches</a:t>
          </a:r>
          <a:endParaRPr lang="en-US" dirty="0"/>
        </a:p>
      </dgm:t>
    </dgm:pt>
    <dgm:pt modelId="{CFF04C87-7E0C-4C0B-9641-A5396051DC59}" type="parTrans" cxnId="{B1F76D9E-EFA4-4C14-B3F0-86199CD61FE4}">
      <dgm:prSet/>
      <dgm:spPr/>
      <dgm:t>
        <a:bodyPr/>
        <a:lstStyle/>
        <a:p>
          <a:endParaRPr lang="en-US"/>
        </a:p>
      </dgm:t>
    </dgm:pt>
    <dgm:pt modelId="{1B580920-3EB9-4956-A1F0-4AE6FC00F776}" type="sibTrans" cxnId="{B1F76D9E-EFA4-4C14-B3F0-86199CD61FE4}">
      <dgm:prSet/>
      <dgm:spPr/>
      <dgm:t>
        <a:bodyPr/>
        <a:lstStyle/>
        <a:p>
          <a:endParaRPr lang="en-US"/>
        </a:p>
      </dgm:t>
    </dgm:pt>
    <dgm:pt modelId="{1FD5A44A-8B25-44F0-AD9A-98277F6DF30F}">
      <dgm:prSet phldrT="[Text]"/>
      <dgm:spPr/>
      <dgm:t>
        <a:bodyPr/>
        <a:lstStyle/>
        <a:p>
          <a:r>
            <a:rPr lang="en-GB" dirty="0"/>
            <a:t>Replace missing values</a:t>
          </a:r>
          <a:endParaRPr lang="en-US" dirty="0"/>
        </a:p>
      </dgm:t>
    </dgm:pt>
    <dgm:pt modelId="{17D491DF-CD47-47C8-BFE0-290167687BA9}" type="parTrans" cxnId="{C081AE1F-9054-4B6D-A243-3B8636F1E773}">
      <dgm:prSet/>
      <dgm:spPr/>
      <dgm:t>
        <a:bodyPr/>
        <a:lstStyle/>
        <a:p>
          <a:endParaRPr lang="en-US"/>
        </a:p>
      </dgm:t>
    </dgm:pt>
    <dgm:pt modelId="{8A7DDA18-67D5-4E8A-A75A-C58715DE552E}" type="sibTrans" cxnId="{C081AE1F-9054-4B6D-A243-3B8636F1E773}">
      <dgm:prSet/>
      <dgm:spPr/>
      <dgm:t>
        <a:bodyPr/>
        <a:lstStyle/>
        <a:p>
          <a:endParaRPr lang="en-US"/>
        </a:p>
      </dgm:t>
    </dgm:pt>
    <dgm:pt modelId="{4B29B537-8CB3-4ED9-8B19-DFEA4A226DB4}" type="pres">
      <dgm:prSet presAssocID="{EE2B44DB-F8C1-43CA-86E1-56AE6AE580E9}" presName="CompostProcess" presStyleCnt="0">
        <dgm:presLayoutVars>
          <dgm:dir/>
          <dgm:resizeHandles val="exact"/>
        </dgm:presLayoutVars>
      </dgm:prSet>
      <dgm:spPr/>
    </dgm:pt>
    <dgm:pt modelId="{BC9C49B4-C4F8-48AD-92CB-74CC3F63005D}" type="pres">
      <dgm:prSet presAssocID="{EE2B44DB-F8C1-43CA-86E1-56AE6AE580E9}" presName="arrow" presStyleLbl="bgShp" presStyleIdx="0" presStyleCnt="1" custScaleX="117647" custScaleY="100000"/>
      <dgm:spPr/>
    </dgm:pt>
    <dgm:pt modelId="{9E2DE77B-0C7F-460B-813D-F92E0D641D03}" type="pres">
      <dgm:prSet presAssocID="{EE2B44DB-F8C1-43CA-86E1-56AE6AE580E9}" presName="linearProcess" presStyleCnt="0"/>
      <dgm:spPr/>
    </dgm:pt>
    <dgm:pt modelId="{C0ABF5E2-5D93-4C1C-B478-FA4C3D220CF6}" type="pres">
      <dgm:prSet presAssocID="{401D55B3-B89A-48EA-804B-A9945932E704}" presName="textNode" presStyleLbl="node1" presStyleIdx="0" presStyleCnt="3" custScaleX="76234" custScaleY="90049" custLinFactX="-18848" custLinFactNeighborX="-100000" custLinFactNeighborY="-4872">
        <dgm:presLayoutVars>
          <dgm:bulletEnabled val="1"/>
        </dgm:presLayoutVars>
      </dgm:prSet>
      <dgm:spPr/>
    </dgm:pt>
    <dgm:pt modelId="{59FE9317-8EA4-4383-AECE-89D227F4A7A7}" type="pres">
      <dgm:prSet presAssocID="{DEF9DBF6-B0C0-4D46-8575-67BB4EF29BF1}" presName="sibTrans" presStyleCnt="0"/>
      <dgm:spPr/>
    </dgm:pt>
    <dgm:pt modelId="{E286EFEC-DDAD-40AA-B820-0CD7E1B6BB3A}" type="pres">
      <dgm:prSet presAssocID="{F4DB31F6-EF07-470A-9AAA-E8DF373F252C}" presName="textNode" presStyleLbl="node1" presStyleIdx="1" presStyleCnt="3" custScaleX="76234" custScaleY="90049" custLinFactX="-18848" custLinFactNeighborX="-100000" custLinFactNeighborY="-4872">
        <dgm:presLayoutVars>
          <dgm:bulletEnabled val="1"/>
        </dgm:presLayoutVars>
      </dgm:prSet>
      <dgm:spPr/>
    </dgm:pt>
    <dgm:pt modelId="{2A3E1014-5688-4241-B636-81698FF8F1C0}" type="pres">
      <dgm:prSet presAssocID="{1B580920-3EB9-4956-A1F0-4AE6FC00F776}" presName="sibTrans" presStyleCnt="0"/>
      <dgm:spPr/>
    </dgm:pt>
    <dgm:pt modelId="{3CB54DBD-446B-4001-885D-379BA8967DAE}" type="pres">
      <dgm:prSet presAssocID="{1FD5A44A-8B25-44F0-AD9A-98277F6DF30F}" presName="textNode" presStyleLbl="node1" presStyleIdx="2" presStyleCnt="3" custScaleX="76234" custScaleY="90049" custLinFactX="-18848" custLinFactNeighborX="-100000" custLinFactNeighborY="-4872">
        <dgm:presLayoutVars>
          <dgm:bulletEnabled val="1"/>
        </dgm:presLayoutVars>
      </dgm:prSet>
      <dgm:spPr/>
    </dgm:pt>
  </dgm:ptLst>
  <dgm:cxnLst>
    <dgm:cxn modelId="{C081AE1F-9054-4B6D-A243-3B8636F1E773}" srcId="{EE2B44DB-F8C1-43CA-86E1-56AE6AE580E9}" destId="{1FD5A44A-8B25-44F0-AD9A-98277F6DF30F}" srcOrd="2" destOrd="0" parTransId="{17D491DF-CD47-47C8-BFE0-290167687BA9}" sibTransId="{8A7DDA18-67D5-4E8A-A75A-C58715DE552E}"/>
    <dgm:cxn modelId="{B21D2036-B9C1-4221-A3D3-C18A5FD16B9D}" type="presOf" srcId="{EE2B44DB-F8C1-43CA-86E1-56AE6AE580E9}" destId="{4B29B537-8CB3-4ED9-8B19-DFEA4A226DB4}" srcOrd="0" destOrd="0" presId="urn:microsoft.com/office/officeart/2005/8/layout/hProcess9"/>
    <dgm:cxn modelId="{2174F93E-5E61-4213-8596-0216F295FB9A}" type="presOf" srcId="{401D55B3-B89A-48EA-804B-A9945932E704}" destId="{C0ABF5E2-5D93-4C1C-B478-FA4C3D220CF6}" srcOrd="0" destOrd="0" presId="urn:microsoft.com/office/officeart/2005/8/layout/hProcess9"/>
    <dgm:cxn modelId="{D7065985-AAA3-40F0-98DB-AAF806D43ED0}" srcId="{EE2B44DB-F8C1-43CA-86E1-56AE6AE580E9}" destId="{401D55B3-B89A-48EA-804B-A9945932E704}" srcOrd="0" destOrd="0" parTransId="{773879BB-6BCB-4877-94F6-26B408B1AB3A}" sibTransId="{DEF9DBF6-B0C0-4D46-8575-67BB4EF29BF1}"/>
    <dgm:cxn modelId="{B1F76D9E-EFA4-4C14-B3F0-86199CD61FE4}" srcId="{EE2B44DB-F8C1-43CA-86E1-56AE6AE580E9}" destId="{F4DB31F6-EF07-470A-9AAA-E8DF373F252C}" srcOrd="1" destOrd="0" parTransId="{CFF04C87-7E0C-4C0B-9641-A5396051DC59}" sibTransId="{1B580920-3EB9-4956-A1F0-4AE6FC00F776}"/>
    <dgm:cxn modelId="{AE034AA7-9B6D-437E-9E12-7BE9AD390BFE}" type="presOf" srcId="{F4DB31F6-EF07-470A-9AAA-E8DF373F252C}" destId="{E286EFEC-DDAD-40AA-B820-0CD7E1B6BB3A}" srcOrd="0" destOrd="0" presId="urn:microsoft.com/office/officeart/2005/8/layout/hProcess9"/>
    <dgm:cxn modelId="{1BEED8F7-4B0D-4227-882A-3A17DC5D9D61}" type="presOf" srcId="{1FD5A44A-8B25-44F0-AD9A-98277F6DF30F}" destId="{3CB54DBD-446B-4001-885D-379BA8967DAE}" srcOrd="0" destOrd="0" presId="urn:microsoft.com/office/officeart/2005/8/layout/hProcess9"/>
    <dgm:cxn modelId="{3CDED265-AD18-4B9A-A43B-3D6DEAD5A8E6}" type="presParOf" srcId="{4B29B537-8CB3-4ED9-8B19-DFEA4A226DB4}" destId="{BC9C49B4-C4F8-48AD-92CB-74CC3F63005D}" srcOrd="0" destOrd="0" presId="urn:microsoft.com/office/officeart/2005/8/layout/hProcess9"/>
    <dgm:cxn modelId="{22C3B4D5-0896-4E55-9BE5-AA659977C76E}" type="presParOf" srcId="{4B29B537-8CB3-4ED9-8B19-DFEA4A226DB4}" destId="{9E2DE77B-0C7F-460B-813D-F92E0D641D03}" srcOrd="1" destOrd="0" presId="urn:microsoft.com/office/officeart/2005/8/layout/hProcess9"/>
    <dgm:cxn modelId="{B96D3A2D-2878-47C8-AD8F-B3FE17C94855}" type="presParOf" srcId="{9E2DE77B-0C7F-460B-813D-F92E0D641D03}" destId="{C0ABF5E2-5D93-4C1C-B478-FA4C3D220CF6}" srcOrd="0" destOrd="0" presId="urn:microsoft.com/office/officeart/2005/8/layout/hProcess9"/>
    <dgm:cxn modelId="{442B462B-6591-4F02-8F26-581FF70838BF}" type="presParOf" srcId="{9E2DE77B-0C7F-460B-813D-F92E0D641D03}" destId="{59FE9317-8EA4-4383-AECE-89D227F4A7A7}" srcOrd="1" destOrd="0" presId="urn:microsoft.com/office/officeart/2005/8/layout/hProcess9"/>
    <dgm:cxn modelId="{EA34756D-5E0B-4724-877F-D6F9CD7FA5DF}" type="presParOf" srcId="{9E2DE77B-0C7F-460B-813D-F92E0D641D03}" destId="{E286EFEC-DDAD-40AA-B820-0CD7E1B6BB3A}" srcOrd="2" destOrd="0" presId="urn:microsoft.com/office/officeart/2005/8/layout/hProcess9"/>
    <dgm:cxn modelId="{FF39A92A-1793-476C-8E03-BAA9C2169A86}" type="presParOf" srcId="{9E2DE77B-0C7F-460B-813D-F92E0D641D03}" destId="{2A3E1014-5688-4241-B636-81698FF8F1C0}" srcOrd="3" destOrd="0" presId="urn:microsoft.com/office/officeart/2005/8/layout/hProcess9"/>
    <dgm:cxn modelId="{8A7B87A3-8055-4F3B-814E-86C31EA39985}" type="presParOf" srcId="{9E2DE77B-0C7F-460B-813D-F92E0D641D03}" destId="{3CB54DBD-446B-4001-885D-379BA8967DA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993638-FA55-4E51-8C2D-4ECDEC7E9ECB}" type="doc">
      <dgm:prSet loTypeId="urn:microsoft.com/office/officeart/2005/8/layout/vProcess5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4BB5635-B6B4-4C91-919D-7F1529FE9F00}">
      <dgm:prSet phldrT="[Text]"/>
      <dgm:spPr/>
      <dgm:t>
        <a:bodyPr/>
        <a:lstStyle/>
        <a:p>
          <a:r>
            <a:rPr lang="en-GB" dirty="0"/>
            <a:t>Request the Falcon9 Launch Wiki page from its URL</a:t>
          </a:r>
          <a:endParaRPr lang="en-US" dirty="0"/>
        </a:p>
      </dgm:t>
    </dgm:pt>
    <dgm:pt modelId="{6E8F7E61-F10C-483E-B548-857AB805F0FC}" type="parTrans" cxnId="{A544008B-792C-4B47-8948-CA531EFEB080}">
      <dgm:prSet/>
      <dgm:spPr/>
      <dgm:t>
        <a:bodyPr/>
        <a:lstStyle/>
        <a:p>
          <a:endParaRPr lang="en-US"/>
        </a:p>
      </dgm:t>
    </dgm:pt>
    <dgm:pt modelId="{EFDB7BCA-6B85-4BCB-9582-BF41A66145A8}" type="sibTrans" cxnId="{A544008B-792C-4B47-8948-CA531EFEB080}">
      <dgm:prSet/>
      <dgm:spPr/>
      <dgm:t>
        <a:bodyPr/>
        <a:lstStyle/>
        <a:p>
          <a:endParaRPr lang="en-US"/>
        </a:p>
      </dgm:t>
    </dgm:pt>
    <dgm:pt modelId="{633FC706-0451-4F56-9385-2F51324E3DBD}">
      <dgm:prSet phldrT="[Text]"/>
      <dgm:spPr/>
      <dgm:t>
        <a:bodyPr/>
        <a:lstStyle/>
        <a:p>
          <a:r>
            <a:rPr lang="en-GB" dirty="0"/>
            <a:t>Extract all column/variable names from the HTML table header using </a:t>
          </a:r>
          <a:r>
            <a:rPr lang="en-GB" dirty="0" err="1"/>
            <a:t>BeautifulSoup</a:t>
          </a:r>
          <a:endParaRPr lang="en-US" dirty="0"/>
        </a:p>
      </dgm:t>
    </dgm:pt>
    <dgm:pt modelId="{6D64D6F9-1BF1-4382-BD25-E170583757E6}" type="parTrans" cxnId="{B2D5F0AD-FD62-4793-A15B-2568D73896BC}">
      <dgm:prSet/>
      <dgm:spPr/>
      <dgm:t>
        <a:bodyPr/>
        <a:lstStyle/>
        <a:p>
          <a:endParaRPr lang="en-US"/>
        </a:p>
      </dgm:t>
    </dgm:pt>
    <dgm:pt modelId="{848C93A6-BD79-4155-9A91-582AF77B90C3}" type="sibTrans" cxnId="{B2D5F0AD-FD62-4793-A15B-2568D73896BC}">
      <dgm:prSet/>
      <dgm:spPr/>
      <dgm:t>
        <a:bodyPr/>
        <a:lstStyle/>
        <a:p>
          <a:endParaRPr lang="en-US"/>
        </a:p>
      </dgm:t>
    </dgm:pt>
    <dgm:pt modelId="{F676F7FA-02C8-4F33-AA94-40D713E43D40}">
      <dgm:prSet phldrT="[Text]"/>
      <dgm:spPr/>
      <dgm:t>
        <a:bodyPr/>
        <a:lstStyle/>
        <a:p>
          <a:r>
            <a:rPr lang="en-GB" dirty="0"/>
            <a:t>Parse the table and convert it into a Pandas </a:t>
          </a:r>
          <a:r>
            <a:rPr lang="en-GB" dirty="0" err="1"/>
            <a:t>dataframe</a:t>
          </a:r>
          <a:endParaRPr lang="en-US" dirty="0"/>
        </a:p>
      </dgm:t>
    </dgm:pt>
    <dgm:pt modelId="{D03BA1F8-8169-4637-9080-6036853BC209}" type="parTrans" cxnId="{64A0011F-29A2-4D53-B2B2-8C9E3F700A1C}">
      <dgm:prSet/>
      <dgm:spPr/>
      <dgm:t>
        <a:bodyPr/>
        <a:lstStyle/>
        <a:p>
          <a:endParaRPr lang="en-US"/>
        </a:p>
      </dgm:t>
    </dgm:pt>
    <dgm:pt modelId="{9787FD85-00EA-4F3E-AD76-EEBA87B8C491}" type="sibTrans" cxnId="{64A0011F-29A2-4D53-B2B2-8C9E3F700A1C}">
      <dgm:prSet/>
      <dgm:spPr/>
      <dgm:t>
        <a:bodyPr/>
        <a:lstStyle/>
        <a:p>
          <a:endParaRPr lang="en-US"/>
        </a:p>
      </dgm:t>
    </dgm:pt>
    <dgm:pt modelId="{2DF9C58D-AED4-492D-A9F8-285EC44C2238}" type="pres">
      <dgm:prSet presAssocID="{89993638-FA55-4E51-8C2D-4ECDEC7E9ECB}" presName="outerComposite" presStyleCnt="0">
        <dgm:presLayoutVars>
          <dgm:chMax val="5"/>
          <dgm:dir/>
          <dgm:resizeHandles val="exact"/>
        </dgm:presLayoutVars>
      </dgm:prSet>
      <dgm:spPr/>
    </dgm:pt>
    <dgm:pt modelId="{632A447B-1DEC-40BD-9DC1-5F593713532E}" type="pres">
      <dgm:prSet presAssocID="{89993638-FA55-4E51-8C2D-4ECDEC7E9ECB}" presName="dummyMaxCanvas" presStyleCnt="0">
        <dgm:presLayoutVars/>
      </dgm:prSet>
      <dgm:spPr/>
    </dgm:pt>
    <dgm:pt modelId="{2AB4782F-BAFF-4AE6-8120-8D8EFE152A75}" type="pres">
      <dgm:prSet presAssocID="{89993638-FA55-4E51-8C2D-4ECDEC7E9ECB}" presName="ThreeNodes_1" presStyleLbl="node1" presStyleIdx="0" presStyleCnt="3">
        <dgm:presLayoutVars>
          <dgm:bulletEnabled val="1"/>
        </dgm:presLayoutVars>
      </dgm:prSet>
      <dgm:spPr/>
    </dgm:pt>
    <dgm:pt modelId="{692239F4-3D3F-436D-9B20-4966CBFB8D2D}" type="pres">
      <dgm:prSet presAssocID="{89993638-FA55-4E51-8C2D-4ECDEC7E9ECB}" presName="ThreeNodes_2" presStyleLbl="node1" presStyleIdx="1" presStyleCnt="3">
        <dgm:presLayoutVars>
          <dgm:bulletEnabled val="1"/>
        </dgm:presLayoutVars>
      </dgm:prSet>
      <dgm:spPr/>
    </dgm:pt>
    <dgm:pt modelId="{2DE974B8-872E-4DA5-9439-A75DECBD8D3A}" type="pres">
      <dgm:prSet presAssocID="{89993638-FA55-4E51-8C2D-4ECDEC7E9ECB}" presName="ThreeNodes_3" presStyleLbl="node1" presStyleIdx="2" presStyleCnt="3">
        <dgm:presLayoutVars>
          <dgm:bulletEnabled val="1"/>
        </dgm:presLayoutVars>
      </dgm:prSet>
      <dgm:spPr/>
    </dgm:pt>
    <dgm:pt modelId="{CF6B57B8-3159-4FF2-8501-C65610D986E4}" type="pres">
      <dgm:prSet presAssocID="{89993638-FA55-4E51-8C2D-4ECDEC7E9ECB}" presName="ThreeConn_1-2" presStyleLbl="fgAccFollowNode1" presStyleIdx="0" presStyleCnt="2">
        <dgm:presLayoutVars>
          <dgm:bulletEnabled val="1"/>
        </dgm:presLayoutVars>
      </dgm:prSet>
      <dgm:spPr/>
    </dgm:pt>
    <dgm:pt modelId="{82116286-23DC-42F0-BC4A-8AB19BB90FAC}" type="pres">
      <dgm:prSet presAssocID="{89993638-FA55-4E51-8C2D-4ECDEC7E9ECB}" presName="ThreeConn_2-3" presStyleLbl="fgAccFollowNode1" presStyleIdx="1" presStyleCnt="2">
        <dgm:presLayoutVars>
          <dgm:bulletEnabled val="1"/>
        </dgm:presLayoutVars>
      </dgm:prSet>
      <dgm:spPr/>
    </dgm:pt>
    <dgm:pt modelId="{C336E32E-1B21-45E6-A6B4-8DC69878F0F4}" type="pres">
      <dgm:prSet presAssocID="{89993638-FA55-4E51-8C2D-4ECDEC7E9ECB}" presName="ThreeNodes_1_text" presStyleLbl="node1" presStyleIdx="2" presStyleCnt="3">
        <dgm:presLayoutVars>
          <dgm:bulletEnabled val="1"/>
        </dgm:presLayoutVars>
      </dgm:prSet>
      <dgm:spPr/>
    </dgm:pt>
    <dgm:pt modelId="{2096A0EC-7814-4DCE-A161-119E991FCB60}" type="pres">
      <dgm:prSet presAssocID="{89993638-FA55-4E51-8C2D-4ECDEC7E9ECB}" presName="ThreeNodes_2_text" presStyleLbl="node1" presStyleIdx="2" presStyleCnt="3">
        <dgm:presLayoutVars>
          <dgm:bulletEnabled val="1"/>
        </dgm:presLayoutVars>
      </dgm:prSet>
      <dgm:spPr/>
    </dgm:pt>
    <dgm:pt modelId="{F25F47B6-1CF0-446B-B2D2-A750F7C55DDB}" type="pres">
      <dgm:prSet presAssocID="{89993638-FA55-4E51-8C2D-4ECDEC7E9ECB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64A0011F-29A2-4D53-B2B2-8C9E3F700A1C}" srcId="{89993638-FA55-4E51-8C2D-4ECDEC7E9ECB}" destId="{F676F7FA-02C8-4F33-AA94-40D713E43D40}" srcOrd="2" destOrd="0" parTransId="{D03BA1F8-8169-4637-9080-6036853BC209}" sibTransId="{9787FD85-00EA-4F3E-AD76-EEBA87B8C491}"/>
    <dgm:cxn modelId="{FE64C421-7A2B-4914-96F3-7EB30F0FDCA4}" type="presOf" srcId="{D4BB5635-B6B4-4C91-919D-7F1529FE9F00}" destId="{C336E32E-1B21-45E6-A6B4-8DC69878F0F4}" srcOrd="1" destOrd="0" presId="urn:microsoft.com/office/officeart/2005/8/layout/vProcess5"/>
    <dgm:cxn modelId="{37501C62-814A-4627-98FB-C0560DFC6B76}" type="presOf" srcId="{F676F7FA-02C8-4F33-AA94-40D713E43D40}" destId="{F25F47B6-1CF0-446B-B2D2-A750F7C55DDB}" srcOrd="1" destOrd="0" presId="urn:microsoft.com/office/officeart/2005/8/layout/vProcess5"/>
    <dgm:cxn modelId="{4351EB66-527D-4A5F-A6E8-E00DB14086CB}" type="presOf" srcId="{D4BB5635-B6B4-4C91-919D-7F1529FE9F00}" destId="{2AB4782F-BAFF-4AE6-8120-8D8EFE152A75}" srcOrd="0" destOrd="0" presId="urn:microsoft.com/office/officeart/2005/8/layout/vProcess5"/>
    <dgm:cxn modelId="{CB32CD69-6BB8-4D2B-BF1D-A4825BC82557}" type="presOf" srcId="{633FC706-0451-4F56-9385-2F51324E3DBD}" destId="{692239F4-3D3F-436D-9B20-4966CBFB8D2D}" srcOrd="0" destOrd="0" presId="urn:microsoft.com/office/officeart/2005/8/layout/vProcess5"/>
    <dgm:cxn modelId="{444C9985-A63A-4D07-BA77-F5798B7EE52D}" type="presOf" srcId="{848C93A6-BD79-4155-9A91-582AF77B90C3}" destId="{82116286-23DC-42F0-BC4A-8AB19BB90FAC}" srcOrd="0" destOrd="0" presId="urn:microsoft.com/office/officeart/2005/8/layout/vProcess5"/>
    <dgm:cxn modelId="{A544008B-792C-4B47-8948-CA531EFEB080}" srcId="{89993638-FA55-4E51-8C2D-4ECDEC7E9ECB}" destId="{D4BB5635-B6B4-4C91-919D-7F1529FE9F00}" srcOrd="0" destOrd="0" parTransId="{6E8F7E61-F10C-483E-B548-857AB805F0FC}" sibTransId="{EFDB7BCA-6B85-4BCB-9582-BF41A66145A8}"/>
    <dgm:cxn modelId="{8DD1F99E-C013-45AE-BFCC-DF1C11170494}" type="presOf" srcId="{633FC706-0451-4F56-9385-2F51324E3DBD}" destId="{2096A0EC-7814-4DCE-A161-119E991FCB60}" srcOrd="1" destOrd="0" presId="urn:microsoft.com/office/officeart/2005/8/layout/vProcess5"/>
    <dgm:cxn modelId="{B2D5F0AD-FD62-4793-A15B-2568D73896BC}" srcId="{89993638-FA55-4E51-8C2D-4ECDEC7E9ECB}" destId="{633FC706-0451-4F56-9385-2F51324E3DBD}" srcOrd="1" destOrd="0" parTransId="{6D64D6F9-1BF1-4382-BD25-E170583757E6}" sibTransId="{848C93A6-BD79-4155-9A91-582AF77B90C3}"/>
    <dgm:cxn modelId="{615223BA-7D23-47E3-B32A-3045B7695489}" type="presOf" srcId="{EFDB7BCA-6B85-4BCB-9582-BF41A66145A8}" destId="{CF6B57B8-3159-4FF2-8501-C65610D986E4}" srcOrd="0" destOrd="0" presId="urn:microsoft.com/office/officeart/2005/8/layout/vProcess5"/>
    <dgm:cxn modelId="{838251C7-B911-4BAB-83B0-B1A25204C744}" type="presOf" srcId="{89993638-FA55-4E51-8C2D-4ECDEC7E9ECB}" destId="{2DF9C58D-AED4-492D-A9F8-285EC44C2238}" srcOrd="0" destOrd="0" presId="urn:microsoft.com/office/officeart/2005/8/layout/vProcess5"/>
    <dgm:cxn modelId="{9C1741DA-1ED6-456D-941B-B137C2A982F1}" type="presOf" srcId="{F676F7FA-02C8-4F33-AA94-40D713E43D40}" destId="{2DE974B8-872E-4DA5-9439-A75DECBD8D3A}" srcOrd="0" destOrd="0" presId="urn:microsoft.com/office/officeart/2005/8/layout/vProcess5"/>
    <dgm:cxn modelId="{373B7111-5E3C-4A72-9F3C-3BB173AE3C78}" type="presParOf" srcId="{2DF9C58D-AED4-492D-A9F8-285EC44C2238}" destId="{632A447B-1DEC-40BD-9DC1-5F593713532E}" srcOrd="0" destOrd="0" presId="urn:microsoft.com/office/officeart/2005/8/layout/vProcess5"/>
    <dgm:cxn modelId="{7979FC78-AF69-47AD-8D74-D74DA704E588}" type="presParOf" srcId="{2DF9C58D-AED4-492D-A9F8-285EC44C2238}" destId="{2AB4782F-BAFF-4AE6-8120-8D8EFE152A75}" srcOrd="1" destOrd="0" presId="urn:microsoft.com/office/officeart/2005/8/layout/vProcess5"/>
    <dgm:cxn modelId="{880C2AE5-02E5-40B2-A225-007595AB11E7}" type="presParOf" srcId="{2DF9C58D-AED4-492D-A9F8-285EC44C2238}" destId="{692239F4-3D3F-436D-9B20-4966CBFB8D2D}" srcOrd="2" destOrd="0" presId="urn:microsoft.com/office/officeart/2005/8/layout/vProcess5"/>
    <dgm:cxn modelId="{92377F28-C5DD-495A-9882-CB9B82C4A4D0}" type="presParOf" srcId="{2DF9C58D-AED4-492D-A9F8-285EC44C2238}" destId="{2DE974B8-872E-4DA5-9439-A75DECBD8D3A}" srcOrd="3" destOrd="0" presId="urn:microsoft.com/office/officeart/2005/8/layout/vProcess5"/>
    <dgm:cxn modelId="{B94C3CF3-4A3D-4291-9CCA-1E170ADFE6ED}" type="presParOf" srcId="{2DF9C58D-AED4-492D-A9F8-285EC44C2238}" destId="{CF6B57B8-3159-4FF2-8501-C65610D986E4}" srcOrd="4" destOrd="0" presId="urn:microsoft.com/office/officeart/2005/8/layout/vProcess5"/>
    <dgm:cxn modelId="{39275BBD-C4A9-4B1B-B003-100995162C93}" type="presParOf" srcId="{2DF9C58D-AED4-492D-A9F8-285EC44C2238}" destId="{82116286-23DC-42F0-BC4A-8AB19BB90FAC}" srcOrd="5" destOrd="0" presId="urn:microsoft.com/office/officeart/2005/8/layout/vProcess5"/>
    <dgm:cxn modelId="{EA082164-CCA9-4D4C-B95F-C26278ADA63A}" type="presParOf" srcId="{2DF9C58D-AED4-492D-A9F8-285EC44C2238}" destId="{C336E32E-1B21-45E6-A6B4-8DC69878F0F4}" srcOrd="6" destOrd="0" presId="urn:microsoft.com/office/officeart/2005/8/layout/vProcess5"/>
    <dgm:cxn modelId="{FC4E6A89-D2F8-4D75-A926-257859D536C0}" type="presParOf" srcId="{2DF9C58D-AED4-492D-A9F8-285EC44C2238}" destId="{2096A0EC-7814-4DCE-A161-119E991FCB60}" srcOrd="7" destOrd="0" presId="urn:microsoft.com/office/officeart/2005/8/layout/vProcess5"/>
    <dgm:cxn modelId="{8D0539C0-19D9-4277-A19B-C71FA6DB75D1}" type="presParOf" srcId="{2DF9C58D-AED4-492D-A9F8-285EC44C2238}" destId="{F25F47B6-1CF0-446B-B2D2-A750F7C55DDB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7F105E-7194-410D-8822-3E34CE6104FA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F0891-D634-47FC-A877-5D087AB4DA77}">
      <dgm:prSet phldrT="[Text]" custT="1"/>
      <dgm:spPr/>
      <dgm:t>
        <a:bodyPr/>
        <a:lstStyle/>
        <a:p>
          <a:pPr algn="ctr"/>
          <a:r>
            <a:rPr lang="en-GB" sz="1800" dirty="0"/>
            <a:t>HTTP Request rocket launch data </a:t>
          </a:r>
        </a:p>
        <a:p>
          <a:pPr algn="ctr"/>
          <a:r>
            <a:rPr lang="en-GB" sz="1800" dirty="0"/>
            <a:t>from SpaceX using a URL</a:t>
          </a:r>
          <a:endParaRPr lang="en-US" sz="1800" dirty="0"/>
        </a:p>
      </dgm:t>
    </dgm:pt>
    <dgm:pt modelId="{375DDBD9-E7AC-4EF5-A5E8-F4A27D838351}" type="parTrans" cxnId="{A9C6F6F5-2B50-4092-9435-8B1313A4D18F}">
      <dgm:prSet/>
      <dgm:spPr/>
      <dgm:t>
        <a:bodyPr/>
        <a:lstStyle/>
        <a:p>
          <a:endParaRPr lang="en-US"/>
        </a:p>
      </dgm:t>
    </dgm:pt>
    <dgm:pt modelId="{F7FE3A8C-8B06-4578-88F5-26D0D87B47C9}" type="sibTrans" cxnId="{A9C6F6F5-2B50-4092-9435-8B1313A4D18F}">
      <dgm:prSet/>
      <dgm:spPr/>
      <dgm:t>
        <a:bodyPr/>
        <a:lstStyle/>
        <a:p>
          <a:endParaRPr lang="en-US"/>
        </a:p>
      </dgm:t>
    </dgm:pt>
    <dgm:pt modelId="{480E5138-D36D-4929-96C2-08DCA492DE0C}">
      <dgm:prSet phldrT="[Text]" custT="1"/>
      <dgm:spPr/>
      <dgm:t>
        <a:bodyPr/>
        <a:lstStyle/>
        <a:p>
          <a:pPr algn="ctr"/>
          <a:r>
            <a:rPr lang="en-GB" sz="1800" dirty="0"/>
            <a:t>Check response content (JSON)</a:t>
          </a:r>
          <a:endParaRPr lang="en-US" sz="1800" dirty="0"/>
        </a:p>
      </dgm:t>
    </dgm:pt>
    <dgm:pt modelId="{DC2C9BE8-CD7A-4AF2-8E56-B64D1FF8CAD0}" type="parTrans" cxnId="{2ACDE3E2-850F-4770-8964-5398BAD910F9}">
      <dgm:prSet/>
      <dgm:spPr/>
      <dgm:t>
        <a:bodyPr/>
        <a:lstStyle/>
        <a:p>
          <a:endParaRPr lang="en-US"/>
        </a:p>
      </dgm:t>
    </dgm:pt>
    <dgm:pt modelId="{63115664-772F-49FF-BBE4-1A155A681E29}" type="sibTrans" cxnId="{2ACDE3E2-850F-4770-8964-5398BAD910F9}">
      <dgm:prSet/>
      <dgm:spPr/>
      <dgm:t>
        <a:bodyPr/>
        <a:lstStyle/>
        <a:p>
          <a:endParaRPr lang="en-US"/>
        </a:p>
      </dgm:t>
    </dgm:pt>
    <dgm:pt modelId="{0792DBD1-222D-4F31-AB26-2A3CDBCADC30}">
      <dgm:prSet phldrT="[Text]" custT="1"/>
      <dgm:spPr/>
      <dgm:t>
        <a:bodyPr/>
        <a:lstStyle/>
        <a:p>
          <a:pPr algn="ctr"/>
          <a:r>
            <a:rPr lang="en-GB" sz="1800" dirty="0"/>
            <a:t>Status code</a:t>
          </a:r>
          <a:endParaRPr lang="en-US" sz="1800" dirty="0"/>
        </a:p>
      </dgm:t>
    </dgm:pt>
    <dgm:pt modelId="{B5E9A5D7-196C-4D5D-BC65-D3304FF38875}" type="parTrans" cxnId="{4E68F274-4C8E-43EA-8C03-46B5E6B31B66}">
      <dgm:prSet/>
      <dgm:spPr/>
      <dgm:t>
        <a:bodyPr/>
        <a:lstStyle/>
        <a:p>
          <a:endParaRPr lang="en-US"/>
        </a:p>
      </dgm:t>
    </dgm:pt>
    <dgm:pt modelId="{663E006B-6381-48C2-95EF-30ECE78A4A2B}" type="sibTrans" cxnId="{4E68F274-4C8E-43EA-8C03-46B5E6B31B66}">
      <dgm:prSet/>
      <dgm:spPr/>
      <dgm:t>
        <a:bodyPr/>
        <a:lstStyle/>
        <a:p>
          <a:endParaRPr lang="en-US"/>
        </a:p>
      </dgm:t>
    </dgm:pt>
    <dgm:pt modelId="{2C751C68-F67F-4E74-B63B-5D612AE1ED38}" type="pres">
      <dgm:prSet presAssocID="{7D7F105E-7194-410D-8822-3E34CE6104FA}" presName="linear" presStyleCnt="0">
        <dgm:presLayoutVars>
          <dgm:dir/>
          <dgm:animLvl val="lvl"/>
          <dgm:resizeHandles val="exact"/>
        </dgm:presLayoutVars>
      </dgm:prSet>
      <dgm:spPr/>
    </dgm:pt>
    <dgm:pt modelId="{12F8CE9D-5D16-492D-8EC3-8C9E209BE325}" type="pres">
      <dgm:prSet presAssocID="{E61F0891-D634-47FC-A877-5D087AB4DA77}" presName="parentLin" presStyleCnt="0"/>
      <dgm:spPr/>
    </dgm:pt>
    <dgm:pt modelId="{30A01521-8FF9-4136-9F00-FD2BE7E43F69}" type="pres">
      <dgm:prSet presAssocID="{E61F0891-D634-47FC-A877-5D087AB4DA77}" presName="parentLeftMargin" presStyleLbl="node1" presStyleIdx="0" presStyleCnt="3"/>
      <dgm:spPr/>
    </dgm:pt>
    <dgm:pt modelId="{3AB827CE-E4BB-400F-8137-80F9CF459C4D}" type="pres">
      <dgm:prSet presAssocID="{E61F0891-D634-47FC-A877-5D087AB4DA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76A2827-F1FC-4DDF-8AD4-D02F44B00400}" type="pres">
      <dgm:prSet presAssocID="{E61F0891-D634-47FC-A877-5D087AB4DA77}" presName="negativeSpace" presStyleCnt="0"/>
      <dgm:spPr/>
    </dgm:pt>
    <dgm:pt modelId="{B5FF8CB7-DFFC-4D0E-809F-DE29CF42B63B}" type="pres">
      <dgm:prSet presAssocID="{E61F0891-D634-47FC-A877-5D087AB4DA77}" presName="childText" presStyleLbl="conFgAcc1" presStyleIdx="0" presStyleCnt="3">
        <dgm:presLayoutVars>
          <dgm:bulletEnabled val="1"/>
        </dgm:presLayoutVars>
      </dgm:prSet>
      <dgm:spPr/>
    </dgm:pt>
    <dgm:pt modelId="{1BD6DD2E-8F9E-4B96-B1F0-A7428AFA773B}" type="pres">
      <dgm:prSet presAssocID="{F7FE3A8C-8B06-4578-88F5-26D0D87B47C9}" presName="spaceBetweenRectangles" presStyleCnt="0"/>
      <dgm:spPr/>
    </dgm:pt>
    <dgm:pt modelId="{F9BC8A6A-4A70-4AA7-9248-418435D82446}" type="pres">
      <dgm:prSet presAssocID="{480E5138-D36D-4929-96C2-08DCA492DE0C}" presName="parentLin" presStyleCnt="0"/>
      <dgm:spPr/>
    </dgm:pt>
    <dgm:pt modelId="{D5D6B232-5EBA-40F1-8AC9-C27F080FD2B4}" type="pres">
      <dgm:prSet presAssocID="{480E5138-D36D-4929-96C2-08DCA492DE0C}" presName="parentLeftMargin" presStyleLbl="node1" presStyleIdx="0" presStyleCnt="3"/>
      <dgm:spPr/>
    </dgm:pt>
    <dgm:pt modelId="{7A405BFD-81ED-4997-8AEB-ECE6171397A4}" type="pres">
      <dgm:prSet presAssocID="{480E5138-D36D-4929-96C2-08DCA492DE0C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4BEB658-00E9-42AC-BFC8-1573221CC668}" type="pres">
      <dgm:prSet presAssocID="{480E5138-D36D-4929-96C2-08DCA492DE0C}" presName="negativeSpace" presStyleCnt="0"/>
      <dgm:spPr/>
    </dgm:pt>
    <dgm:pt modelId="{D8B523A0-9A29-4C42-857C-1A47FBD84B97}" type="pres">
      <dgm:prSet presAssocID="{480E5138-D36D-4929-96C2-08DCA492DE0C}" presName="childText" presStyleLbl="conFgAcc1" presStyleIdx="1" presStyleCnt="3">
        <dgm:presLayoutVars>
          <dgm:bulletEnabled val="1"/>
        </dgm:presLayoutVars>
      </dgm:prSet>
      <dgm:spPr/>
    </dgm:pt>
    <dgm:pt modelId="{2C861828-AAAF-4220-8F09-322DD926E28E}" type="pres">
      <dgm:prSet presAssocID="{63115664-772F-49FF-BBE4-1A155A681E29}" presName="spaceBetweenRectangles" presStyleCnt="0"/>
      <dgm:spPr/>
    </dgm:pt>
    <dgm:pt modelId="{435B377F-9066-4524-8774-F1F13ADFD2F5}" type="pres">
      <dgm:prSet presAssocID="{0792DBD1-222D-4F31-AB26-2A3CDBCADC30}" presName="parentLin" presStyleCnt="0"/>
      <dgm:spPr/>
    </dgm:pt>
    <dgm:pt modelId="{52AF4AF3-5CCE-45F4-A18A-A4F585E1EEA1}" type="pres">
      <dgm:prSet presAssocID="{0792DBD1-222D-4F31-AB26-2A3CDBCADC30}" presName="parentLeftMargin" presStyleLbl="node1" presStyleIdx="1" presStyleCnt="3"/>
      <dgm:spPr/>
    </dgm:pt>
    <dgm:pt modelId="{DF45BD39-195C-4417-AA98-12618C963DD3}" type="pres">
      <dgm:prSet presAssocID="{0792DBD1-222D-4F31-AB26-2A3CDBCADC30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B62EDEB-B3D4-4B58-8DD6-AA140FAF73A5}" type="pres">
      <dgm:prSet presAssocID="{0792DBD1-222D-4F31-AB26-2A3CDBCADC30}" presName="negativeSpace" presStyleCnt="0"/>
      <dgm:spPr/>
    </dgm:pt>
    <dgm:pt modelId="{61FDA20A-47A9-4DF6-B38F-7E3244E149ED}" type="pres">
      <dgm:prSet presAssocID="{0792DBD1-222D-4F31-AB26-2A3CDBCADC30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4EAF9823-F032-4B12-9911-615398F8A75F}" type="presOf" srcId="{7D7F105E-7194-410D-8822-3E34CE6104FA}" destId="{2C751C68-F67F-4E74-B63B-5D612AE1ED38}" srcOrd="0" destOrd="0" presId="urn:microsoft.com/office/officeart/2005/8/layout/list1"/>
    <dgm:cxn modelId="{4C058F35-22EC-4DF9-A0DA-BB757D548A62}" type="presOf" srcId="{E61F0891-D634-47FC-A877-5D087AB4DA77}" destId="{3AB827CE-E4BB-400F-8137-80F9CF459C4D}" srcOrd="1" destOrd="0" presId="urn:microsoft.com/office/officeart/2005/8/layout/list1"/>
    <dgm:cxn modelId="{36EC9B38-98A8-4F13-A92F-BED5BC3FF9EE}" type="presOf" srcId="{480E5138-D36D-4929-96C2-08DCA492DE0C}" destId="{7A405BFD-81ED-4997-8AEB-ECE6171397A4}" srcOrd="1" destOrd="0" presId="urn:microsoft.com/office/officeart/2005/8/layout/list1"/>
    <dgm:cxn modelId="{4E68F274-4C8E-43EA-8C03-46B5E6B31B66}" srcId="{7D7F105E-7194-410D-8822-3E34CE6104FA}" destId="{0792DBD1-222D-4F31-AB26-2A3CDBCADC30}" srcOrd="2" destOrd="0" parTransId="{B5E9A5D7-196C-4D5D-BC65-D3304FF38875}" sibTransId="{663E006B-6381-48C2-95EF-30ECE78A4A2B}"/>
    <dgm:cxn modelId="{E18511A3-09EF-4A5C-8C22-70D71C9BAC2C}" type="presOf" srcId="{E61F0891-D634-47FC-A877-5D087AB4DA77}" destId="{30A01521-8FF9-4136-9F00-FD2BE7E43F69}" srcOrd="0" destOrd="0" presId="urn:microsoft.com/office/officeart/2005/8/layout/list1"/>
    <dgm:cxn modelId="{9AFE3BAA-4CD2-470B-B4C3-D960410A2A9D}" type="presOf" srcId="{0792DBD1-222D-4F31-AB26-2A3CDBCADC30}" destId="{52AF4AF3-5CCE-45F4-A18A-A4F585E1EEA1}" srcOrd="0" destOrd="0" presId="urn:microsoft.com/office/officeart/2005/8/layout/list1"/>
    <dgm:cxn modelId="{034450C4-A0AF-4E0C-A37F-A6411827C014}" type="presOf" srcId="{480E5138-D36D-4929-96C2-08DCA492DE0C}" destId="{D5D6B232-5EBA-40F1-8AC9-C27F080FD2B4}" srcOrd="0" destOrd="0" presId="urn:microsoft.com/office/officeart/2005/8/layout/list1"/>
    <dgm:cxn modelId="{2ACDE3E2-850F-4770-8964-5398BAD910F9}" srcId="{7D7F105E-7194-410D-8822-3E34CE6104FA}" destId="{480E5138-D36D-4929-96C2-08DCA492DE0C}" srcOrd="1" destOrd="0" parTransId="{DC2C9BE8-CD7A-4AF2-8E56-B64D1FF8CAD0}" sibTransId="{63115664-772F-49FF-BBE4-1A155A681E29}"/>
    <dgm:cxn modelId="{568984F1-F2EB-4532-B93E-C4AD0170B0E4}" type="presOf" srcId="{0792DBD1-222D-4F31-AB26-2A3CDBCADC30}" destId="{DF45BD39-195C-4417-AA98-12618C963DD3}" srcOrd="1" destOrd="0" presId="urn:microsoft.com/office/officeart/2005/8/layout/list1"/>
    <dgm:cxn modelId="{A9C6F6F5-2B50-4092-9435-8B1313A4D18F}" srcId="{7D7F105E-7194-410D-8822-3E34CE6104FA}" destId="{E61F0891-D634-47FC-A877-5D087AB4DA77}" srcOrd="0" destOrd="0" parTransId="{375DDBD9-E7AC-4EF5-A5E8-F4A27D838351}" sibTransId="{F7FE3A8C-8B06-4578-88F5-26D0D87B47C9}"/>
    <dgm:cxn modelId="{82D1A5EC-5035-4C5E-AB66-4EC927AADA8E}" type="presParOf" srcId="{2C751C68-F67F-4E74-B63B-5D612AE1ED38}" destId="{12F8CE9D-5D16-492D-8EC3-8C9E209BE325}" srcOrd="0" destOrd="0" presId="urn:microsoft.com/office/officeart/2005/8/layout/list1"/>
    <dgm:cxn modelId="{29BE36A5-80CD-49F5-810C-B323CD0F1E49}" type="presParOf" srcId="{12F8CE9D-5D16-492D-8EC3-8C9E209BE325}" destId="{30A01521-8FF9-4136-9F00-FD2BE7E43F69}" srcOrd="0" destOrd="0" presId="urn:microsoft.com/office/officeart/2005/8/layout/list1"/>
    <dgm:cxn modelId="{F7D45F69-1E4E-4C6B-AEFA-5809CF32F923}" type="presParOf" srcId="{12F8CE9D-5D16-492D-8EC3-8C9E209BE325}" destId="{3AB827CE-E4BB-400F-8137-80F9CF459C4D}" srcOrd="1" destOrd="0" presId="urn:microsoft.com/office/officeart/2005/8/layout/list1"/>
    <dgm:cxn modelId="{37F1EC31-CB0D-4FA9-8625-3D5471BDAA1C}" type="presParOf" srcId="{2C751C68-F67F-4E74-B63B-5D612AE1ED38}" destId="{A76A2827-F1FC-4DDF-8AD4-D02F44B00400}" srcOrd="1" destOrd="0" presId="urn:microsoft.com/office/officeart/2005/8/layout/list1"/>
    <dgm:cxn modelId="{39125FF9-2B16-4B98-BBDB-C66718B440E2}" type="presParOf" srcId="{2C751C68-F67F-4E74-B63B-5D612AE1ED38}" destId="{B5FF8CB7-DFFC-4D0E-809F-DE29CF42B63B}" srcOrd="2" destOrd="0" presId="urn:microsoft.com/office/officeart/2005/8/layout/list1"/>
    <dgm:cxn modelId="{A44CF475-D3CE-4483-881E-BAD3684FAB1F}" type="presParOf" srcId="{2C751C68-F67F-4E74-B63B-5D612AE1ED38}" destId="{1BD6DD2E-8F9E-4B96-B1F0-A7428AFA773B}" srcOrd="3" destOrd="0" presId="urn:microsoft.com/office/officeart/2005/8/layout/list1"/>
    <dgm:cxn modelId="{3F4B2513-2C80-4309-84D8-1563D2DF7F8D}" type="presParOf" srcId="{2C751C68-F67F-4E74-B63B-5D612AE1ED38}" destId="{F9BC8A6A-4A70-4AA7-9248-418435D82446}" srcOrd="4" destOrd="0" presId="urn:microsoft.com/office/officeart/2005/8/layout/list1"/>
    <dgm:cxn modelId="{A524E199-0B6A-41A8-874D-2D6A97F85683}" type="presParOf" srcId="{F9BC8A6A-4A70-4AA7-9248-418435D82446}" destId="{D5D6B232-5EBA-40F1-8AC9-C27F080FD2B4}" srcOrd="0" destOrd="0" presId="urn:microsoft.com/office/officeart/2005/8/layout/list1"/>
    <dgm:cxn modelId="{5BAA758B-2879-41A6-BAF7-D695C6FAD76C}" type="presParOf" srcId="{F9BC8A6A-4A70-4AA7-9248-418435D82446}" destId="{7A405BFD-81ED-4997-8AEB-ECE6171397A4}" srcOrd="1" destOrd="0" presId="urn:microsoft.com/office/officeart/2005/8/layout/list1"/>
    <dgm:cxn modelId="{6C85FE2C-17AA-491E-844A-64428DCF09DB}" type="presParOf" srcId="{2C751C68-F67F-4E74-B63B-5D612AE1ED38}" destId="{74BEB658-00E9-42AC-BFC8-1573221CC668}" srcOrd="5" destOrd="0" presId="urn:microsoft.com/office/officeart/2005/8/layout/list1"/>
    <dgm:cxn modelId="{80537780-A4B5-40E5-81FB-2C1EAA901CAF}" type="presParOf" srcId="{2C751C68-F67F-4E74-B63B-5D612AE1ED38}" destId="{D8B523A0-9A29-4C42-857C-1A47FBD84B97}" srcOrd="6" destOrd="0" presId="urn:microsoft.com/office/officeart/2005/8/layout/list1"/>
    <dgm:cxn modelId="{60B4DA79-4959-48C5-A812-7650C0A20B1D}" type="presParOf" srcId="{2C751C68-F67F-4E74-B63B-5D612AE1ED38}" destId="{2C861828-AAAF-4220-8F09-322DD926E28E}" srcOrd="7" destOrd="0" presId="urn:microsoft.com/office/officeart/2005/8/layout/list1"/>
    <dgm:cxn modelId="{7C28A1A4-B1B7-4F86-8991-6D40727243DF}" type="presParOf" srcId="{2C751C68-F67F-4E74-B63B-5D612AE1ED38}" destId="{435B377F-9066-4524-8774-F1F13ADFD2F5}" srcOrd="8" destOrd="0" presId="urn:microsoft.com/office/officeart/2005/8/layout/list1"/>
    <dgm:cxn modelId="{AE785707-520A-4527-9A48-A113E41844AA}" type="presParOf" srcId="{435B377F-9066-4524-8774-F1F13ADFD2F5}" destId="{52AF4AF3-5CCE-45F4-A18A-A4F585E1EEA1}" srcOrd="0" destOrd="0" presId="urn:microsoft.com/office/officeart/2005/8/layout/list1"/>
    <dgm:cxn modelId="{BE068707-BC6C-4692-A29F-8EDF62A0CA48}" type="presParOf" srcId="{435B377F-9066-4524-8774-F1F13ADFD2F5}" destId="{DF45BD39-195C-4417-AA98-12618C963DD3}" srcOrd="1" destOrd="0" presId="urn:microsoft.com/office/officeart/2005/8/layout/list1"/>
    <dgm:cxn modelId="{5473051C-FB4B-488D-A0F8-162267574C8E}" type="presParOf" srcId="{2C751C68-F67F-4E74-B63B-5D612AE1ED38}" destId="{6B62EDEB-B3D4-4B58-8DD6-AA140FAF73A5}" srcOrd="9" destOrd="0" presId="urn:microsoft.com/office/officeart/2005/8/layout/list1"/>
    <dgm:cxn modelId="{B623E46B-5B10-44F5-AF37-CBC1B407BA38}" type="presParOf" srcId="{2C751C68-F67F-4E74-B63B-5D612AE1ED38}" destId="{61FDA20A-47A9-4DF6-B38F-7E3244E149ED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7F105E-7194-410D-8822-3E34CE6104FA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61F0891-D634-47FC-A877-5D087AB4DA77}">
      <dgm:prSet phldrT="[Text]" custT="1"/>
      <dgm:spPr/>
      <dgm:t>
        <a:bodyPr/>
        <a:lstStyle/>
        <a:p>
          <a:pPr algn="ctr"/>
          <a:r>
            <a:rPr lang="en-GB" sz="1300" dirty="0"/>
            <a:t>Perform HTTP GET method </a:t>
          </a:r>
        </a:p>
        <a:p>
          <a:pPr algn="ctr"/>
          <a:r>
            <a:rPr lang="en-GB" sz="1300" dirty="0"/>
            <a:t>to request Falcon9 Launch HTML page</a:t>
          </a:r>
        </a:p>
      </dgm:t>
    </dgm:pt>
    <dgm:pt modelId="{375DDBD9-E7AC-4EF5-A5E8-F4A27D838351}" type="parTrans" cxnId="{A9C6F6F5-2B50-4092-9435-8B1313A4D18F}">
      <dgm:prSet/>
      <dgm:spPr/>
      <dgm:t>
        <a:bodyPr/>
        <a:lstStyle/>
        <a:p>
          <a:endParaRPr lang="en-US"/>
        </a:p>
      </dgm:t>
    </dgm:pt>
    <dgm:pt modelId="{F7FE3A8C-8B06-4578-88F5-26D0D87B47C9}" type="sibTrans" cxnId="{A9C6F6F5-2B50-4092-9435-8B1313A4D18F}">
      <dgm:prSet/>
      <dgm:spPr/>
      <dgm:t>
        <a:bodyPr/>
        <a:lstStyle/>
        <a:p>
          <a:endParaRPr lang="en-US"/>
        </a:p>
      </dgm:t>
    </dgm:pt>
    <dgm:pt modelId="{480E5138-D36D-4929-96C2-08DCA492DE0C}">
      <dgm:prSet phldrT="[Text]" custT="1"/>
      <dgm:spPr/>
      <dgm:t>
        <a:bodyPr/>
        <a:lstStyle/>
        <a:p>
          <a:pPr algn="ctr"/>
          <a:r>
            <a:rPr lang="en-GB" sz="1300" dirty="0"/>
            <a:t>Assign response to an object</a:t>
          </a:r>
          <a:endParaRPr lang="en-US" sz="1300" dirty="0"/>
        </a:p>
      </dgm:t>
    </dgm:pt>
    <dgm:pt modelId="{DC2C9BE8-CD7A-4AF2-8E56-B64D1FF8CAD0}" type="parTrans" cxnId="{2ACDE3E2-850F-4770-8964-5398BAD910F9}">
      <dgm:prSet/>
      <dgm:spPr/>
      <dgm:t>
        <a:bodyPr/>
        <a:lstStyle/>
        <a:p>
          <a:endParaRPr lang="en-US"/>
        </a:p>
      </dgm:t>
    </dgm:pt>
    <dgm:pt modelId="{63115664-772F-49FF-BBE4-1A155A681E29}" type="sibTrans" cxnId="{2ACDE3E2-850F-4770-8964-5398BAD910F9}">
      <dgm:prSet/>
      <dgm:spPr/>
      <dgm:t>
        <a:bodyPr/>
        <a:lstStyle/>
        <a:p>
          <a:endParaRPr lang="en-US"/>
        </a:p>
      </dgm:t>
    </dgm:pt>
    <dgm:pt modelId="{0792DBD1-222D-4F31-AB26-2A3CDBCADC30}">
      <dgm:prSet phldrT="[Text]" custT="1"/>
      <dgm:spPr/>
      <dgm:t>
        <a:bodyPr/>
        <a:lstStyle/>
        <a:p>
          <a:pPr algn="ctr"/>
          <a:r>
            <a:rPr lang="en-GB" sz="1300" dirty="0"/>
            <a:t>Status code</a:t>
          </a:r>
          <a:endParaRPr lang="en-US" sz="1300" dirty="0"/>
        </a:p>
      </dgm:t>
    </dgm:pt>
    <dgm:pt modelId="{B5E9A5D7-196C-4D5D-BC65-D3304FF38875}" type="parTrans" cxnId="{4E68F274-4C8E-43EA-8C03-46B5E6B31B66}">
      <dgm:prSet/>
      <dgm:spPr/>
      <dgm:t>
        <a:bodyPr/>
        <a:lstStyle/>
        <a:p>
          <a:endParaRPr lang="en-US"/>
        </a:p>
      </dgm:t>
    </dgm:pt>
    <dgm:pt modelId="{663E006B-6381-48C2-95EF-30ECE78A4A2B}" type="sibTrans" cxnId="{4E68F274-4C8E-43EA-8C03-46B5E6B31B66}">
      <dgm:prSet/>
      <dgm:spPr/>
      <dgm:t>
        <a:bodyPr/>
        <a:lstStyle/>
        <a:p>
          <a:endParaRPr lang="en-US"/>
        </a:p>
      </dgm:t>
    </dgm:pt>
    <dgm:pt modelId="{FC2580DF-5783-4D52-95E2-154F02A4102E}">
      <dgm:prSet custT="1"/>
      <dgm:spPr/>
      <dgm:t>
        <a:bodyPr/>
        <a:lstStyle/>
        <a:p>
          <a:pPr algn="ctr"/>
          <a:r>
            <a:rPr lang="en-GB" sz="1300" dirty="0"/>
            <a:t>Create a </a:t>
          </a:r>
          <a:r>
            <a:rPr lang="en-GB" sz="1300" dirty="0" err="1"/>
            <a:t>BeautifulSoup</a:t>
          </a:r>
          <a:r>
            <a:rPr lang="en-GB" sz="1300" dirty="0"/>
            <a:t> from </a:t>
          </a:r>
        </a:p>
        <a:p>
          <a:pPr algn="ctr"/>
          <a:r>
            <a:rPr lang="en-GB" sz="1300" dirty="0"/>
            <a:t>the HTML response </a:t>
          </a:r>
          <a:endParaRPr lang="en-US" sz="1300" dirty="0"/>
        </a:p>
      </dgm:t>
    </dgm:pt>
    <dgm:pt modelId="{CF512574-F5DA-431A-A2AC-1C407410442E}" type="parTrans" cxnId="{68423D99-A498-41BA-BFBE-10C8F0B87858}">
      <dgm:prSet/>
      <dgm:spPr/>
      <dgm:t>
        <a:bodyPr/>
        <a:lstStyle/>
        <a:p>
          <a:endParaRPr lang="en-US"/>
        </a:p>
      </dgm:t>
    </dgm:pt>
    <dgm:pt modelId="{C9C48DE3-C929-46D5-840A-D260B72DA991}" type="sibTrans" cxnId="{68423D99-A498-41BA-BFBE-10C8F0B87858}">
      <dgm:prSet/>
      <dgm:spPr/>
      <dgm:t>
        <a:bodyPr/>
        <a:lstStyle/>
        <a:p>
          <a:endParaRPr lang="en-US"/>
        </a:p>
      </dgm:t>
    </dgm:pt>
    <dgm:pt modelId="{3DDCF16E-2C82-4348-9E8E-E7ABA2462564}">
      <dgm:prSet custT="1"/>
      <dgm:spPr/>
      <dgm:t>
        <a:bodyPr/>
        <a:lstStyle/>
        <a:p>
          <a:pPr algn="ctr"/>
          <a:r>
            <a:rPr lang="en-GB" sz="1300" dirty="0"/>
            <a:t>Extract all column/variable names from </a:t>
          </a:r>
        </a:p>
        <a:p>
          <a:pPr algn="ctr"/>
          <a:r>
            <a:rPr lang="en-GB" sz="1300" dirty="0"/>
            <a:t>the HTML table header</a:t>
          </a:r>
          <a:endParaRPr lang="en-US" sz="1300" dirty="0"/>
        </a:p>
      </dgm:t>
    </dgm:pt>
    <dgm:pt modelId="{99EF0210-6FCD-41FC-8DE3-91E363E784F1}" type="parTrans" cxnId="{FA785858-2B16-436E-B039-8C9DFDE79305}">
      <dgm:prSet/>
      <dgm:spPr/>
      <dgm:t>
        <a:bodyPr/>
        <a:lstStyle/>
        <a:p>
          <a:endParaRPr lang="en-US"/>
        </a:p>
      </dgm:t>
    </dgm:pt>
    <dgm:pt modelId="{FECF6153-041D-4148-B7CC-A184BF423DDE}" type="sibTrans" cxnId="{FA785858-2B16-436E-B039-8C9DFDE79305}">
      <dgm:prSet/>
      <dgm:spPr/>
      <dgm:t>
        <a:bodyPr/>
        <a:lstStyle/>
        <a:p>
          <a:endParaRPr lang="en-US"/>
        </a:p>
      </dgm:t>
    </dgm:pt>
    <dgm:pt modelId="{ED42007D-F591-467D-8D0F-72567FF4469D}">
      <dgm:prSet custT="1"/>
      <dgm:spPr/>
      <dgm:t>
        <a:bodyPr/>
        <a:lstStyle/>
        <a:p>
          <a:pPr algn="ctr"/>
          <a:r>
            <a:rPr lang="en-GB" sz="1300" dirty="0"/>
            <a:t>Create a </a:t>
          </a:r>
          <a:r>
            <a:rPr lang="en-GB" sz="1300" dirty="0" err="1"/>
            <a:t>dataframe</a:t>
          </a:r>
          <a:r>
            <a:rPr lang="en-GB" sz="1300" dirty="0"/>
            <a:t> by parsing</a:t>
          </a:r>
        </a:p>
        <a:p>
          <a:pPr algn="ctr"/>
          <a:r>
            <a:rPr lang="en-GB" sz="1300" dirty="0"/>
            <a:t>The launch HTML tables</a:t>
          </a:r>
          <a:endParaRPr lang="en-US" sz="1300" dirty="0"/>
        </a:p>
      </dgm:t>
    </dgm:pt>
    <dgm:pt modelId="{931CA805-8974-496B-A94B-3DC7100851B7}" type="parTrans" cxnId="{CE1EA32E-3D49-4432-8166-015E062145CE}">
      <dgm:prSet/>
      <dgm:spPr/>
      <dgm:t>
        <a:bodyPr/>
        <a:lstStyle/>
        <a:p>
          <a:endParaRPr lang="en-US"/>
        </a:p>
      </dgm:t>
    </dgm:pt>
    <dgm:pt modelId="{DF83A9A2-D13B-415D-9C5F-356E72D64508}" type="sibTrans" cxnId="{CE1EA32E-3D49-4432-8166-015E062145CE}">
      <dgm:prSet/>
      <dgm:spPr/>
      <dgm:t>
        <a:bodyPr/>
        <a:lstStyle/>
        <a:p>
          <a:endParaRPr lang="en-US"/>
        </a:p>
      </dgm:t>
    </dgm:pt>
    <dgm:pt modelId="{2C751C68-F67F-4E74-B63B-5D612AE1ED38}" type="pres">
      <dgm:prSet presAssocID="{7D7F105E-7194-410D-8822-3E34CE6104FA}" presName="linear" presStyleCnt="0">
        <dgm:presLayoutVars>
          <dgm:dir/>
          <dgm:animLvl val="lvl"/>
          <dgm:resizeHandles val="exact"/>
        </dgm:presLayoutVars>
      </dgm:prSet>
      <dgm:spPr/>
    </dgm:pt>
    <dgm:pt modelId="{12F8CE9D-5D16-492D-8EC3-8C9E209BE325}" type="pres">
      <dgm:prSet presAssocID="{E61F0891-D634-47FC-A877-5D087AB4DA77}" presName="parentLin" presStyleCnt="0"/>
      <dgm:spPr/>
    </dgm:pt>
    <dgm:pt modelId="{30A01521-8FF9-4136-9F00-FD2BE7E43F69}" type="pres">
      <dgm:prSet presAssocID="{E61F0891-D634-47FC-A877-5D087AB4DA77}" presName="parentLeftMargin" presStyleLbl="node1" presStyleIdx="0" presStyleCnt="6"/>
      <dgm:spPr/>
    </dgm:pt>
    <dgm:pt modelId="{3AB827CE-E4BB-400F-8137-80F9CF459C4D}" type="pres">
      <dgm:prSet presAssocID="{E61F0891-D634-47FC-A877-5D087AB4DA77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A76A2827-F1FC-4DDF-8AD4-D02F44B00400}" type="pres">
      <dgm:prSet presAssocID="{E61F0891-D634-47FC-A877-5D087AB4DA77}" presName="negativeSpace" presStyleCnt="0"/>
      <dgm:spPr/>
    </dgm:pt>
    <dgm:pt modelId="{B5FF8CB7-DFFC-4D0E-809F-DE29CF42B63B}" type="pres">
      <dgm:prSet presAssocID="{E61F0891-D634-47FC-A877-5D087AB4DA77}" presName="childText" presStyleLbl="conFgAcc1" presStyleIdx="0" presStyleCnt="6">
        <dgm:presLayoutVars>
          <dgm:bulletEnabled val="1"/>
        </dgm:presLayoutVars>
      </dgm:prSet>
      <dgm:spPr/>
    </dgm:pt>
    <dgm:pt modelId="{1BD6DD2E-8F9E-4B96-B1F0-A7428AFA773B}" type="pres">
      <dgm:prSet presAssocID="{F7FE3A8C-8B06-4578-88F5-26D0D87B47C9}" presName="spaceBetweenRectangles" presStyleCnt="0"/>
      <dgm:spPr/>
    </dgm:pt>
    <dgm:pt modelId="{F9BC8A6A-4A70-4AA7-9248-418435D82446}" type="pres">
      <dgm:prSet presAssocID="{480E5138-D36D-4929-96C2-08DCA492DE0C}" presName="parentLin" presStyleCnt="0"/>
      <dgm:spPr/>
    </dgm:pt>
    <dgm:pt modelId="{D5D6B232-5EBA-40F1-8AC9-C27F080FD2B4}" type="pres">
      <dgm:prSet presAssocID="{480E5138-D36D-4929-96C2-08DCA492DE0C}" presName="parentLeftMargin" presStyleLbl="node1" presStyleIdx="0" presStyleCnt="6"/>
      <dgm:spPr/>
    </dgm:pt>
    <dgm:pt modelId="{7A405BFD-81ED-4997-8AEB-ECE6171397A4}" type="pres">
      <dgm:prSet presAssocID="{480E5138-D36D-4929-96C2-08DCA492DE0C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74BEB658-00E9-42AC-BFC8-1573221CC668}" type="pres">
      <dgm:prSet presAssocID="{480E5138-D36D-4929-96C2-08DCA492DE0C}" presName="negativeSpace" presStyleCnt="0"/>
      <dgm:spPr/>
    </dgm:pt>
    <dgm:pt modelId="{D8B523A0-9A29-4C42-857C-1A47FBD84B97}" type="pres">
      <dgm:prSet presAssocID="{480E5138-D36D-4929-96C2-08DCA492DE0C}" presName="childText" presStyleLbl="conFgAcc1" presStyleIdx="1" presStyleCnt="6">
        <dgm:presLayoutVars>
          <dgm:bulletEnabled val="1"/>
        </dgm:presLayoutVars>
      </dgm:prSet>
      <dgm:spPr/>
    </dgm:pt>
    <dgm:pt modelId="{2C861828-AAAF-4220-8F09-322DD926E28E}" type="pres">
      <dgm:prSet presAssocID="{63115664-772F-49FF-BBE4-1A155A681E29}" presName="spaceBetweenRectangles" presStyleCnt="0"/>
      <dgm:spPr/>
    </dgm:pt>
    <dgm:pt modelId="{435B377F-9066-4524-8774-F1F13ADFD2F5}" type="pres">
      <dgm:prSet presAssocID="{0792DBD1-222D-4F31-AB26-2A3CDBCADC30}" presName="parentLin" presStyleCnt="0"/>
      <dgm:spPr/>
    </dgm:pt>
    <dgm:pt modelId="{52AF4AF3-5CCE-45F4-A18A-A4F585E1EEA1}" type="pres">
      <dgm:prSet presAssocID="{0792DBD1-222D-4F31-AB26-2A3CDBCADC30}" presName="parentLeftMargin" presStyleLbl="node1" presStyleIdx="1" presStyleCnt="6"/>
      <dgm:spPr/>
    </dgm:pt>
    <dgm:pt modelId="{DF45BD39-195C-4417-AA98-12618C963DD3}" type="pres">
      <dgm:prSet presAssocID="{0792DBD1-222D-4F31-AB26-2A3CDBCADC3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B62EDEB-B3D4-4B58-8DD6-AA140FAF73A5}" type="pres">
      <dgm:prSet presAssocID="{0792DBD1-222D-4F31-AB26-2A3CDBCADC30}" presName="negativeSpace" presStyleCnt="0"/>
      <dgm:spPr/>
    </dgm:pt>
    <dgm:pt modelId="{61FDA20A-47A9-4DF6-B38F-7E3244E149ED}" type="pres">
      <dgm:prSet presAssocID="{0792DBD1-222D-4F31-AB26-2A3CDBCADC30}" presName="childText" presStyleLbl="conFgAcc1" presStyleIdx="2" presStyleCnt="6">
        <dgm:presLayoutVars>
          <dgm:bulletEnabled val="1"/>
        </dgm:presLayoutVars>
      </dgm:prSet>
      <dgm:spPr/>
    </dgm:pt>
    <dgm:pt modelId="{6F32CE2B-23F9-449C-88ED-0A7CBD08BA7A}" type="pres">
      <dgm:prSet presAssocID="{663E006B-6381-48C2-95EF-30ECE78A4A2B}" presName="spaceBetweenRectangles" presStyleCnt="0"/>
      <dgm:spPr/>
    </dgm:pt>
    <dgm:pt modelId="{0A2758B8-63AF-494B-825F-07B6760F7E44}" type="pres">
      <dgm:prSet presAssocID="{FC2580DF-5783-4D52-95E2-154F02A4102E}" presName="parentLin" presStyleCnt="0"/>
      <dgm:spPr/>
    </dgm:pt>
    <dgm:pt modelId="{176D2F9F-92D3-495A-AF89-739DBB0B95F7}" type="pres">
      <dgm:prSet presAssocID="{FC2580DF-5783-4D52-95E2-154F02A4102E}" presName="parentLeftMargin" presStyleLbl="node1" presStyleIdx="2" presStyleCnt="6"/>
      <dgm:spPr/>
    </dgm:pt>
    <dgm:pt modelId="{12B84B4C-EBF7-4A03-BF57-76452E95BA97}" type="pres">
      <dgm:prSet presAssocID="{FC2580DF-5783-4D52-95E2-154F02A4102E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5E68AA33-0EFE-4F9E-A40A-EC5D2923334E}" type="pres">
      <dgm:prSet presAssocID="{FC2580DF-5783-4D52-95E2-154F02A4102E}" presName="negativeSpace" presStyleCnt="0"/>
      <dgm:spPr/>
    </dgm:pt>
    <dgm:pt modelId="{EEEF6244-7C53-4D6C-98FC-F27A0ED22AC8}" type="pres">
      <dgm:prSet presAssocID="{FC2580DF-5783-4D52-95E2-154F02A4102E}" presName="childText" presStyleLbl="conFgAcc1" presStyleIdx="3" presStyleCnt="6">
        <dgm:presLayoutVars>
          <dgm:bulletEnabled val="1"/>
        </dgm:presLayoutVars>
      </dgm:prSet>
      <dgm:spPr/>
    </dgm:pt>
    <dgm:pt modelId="{8E77F8C1-5BC7-4B4A-9318-44B66A17AC00}" type="pres">
      <dgm:prSet presAssocID="{C9C48DE3-C929-46D5-840A-D260B72DA991}" presName="spaceBetweenRectangles" presStyleCnt="0"/>
      <dgm:spPr/>
    </dgm:pt>
    <dgm:pt modelId="{97670263-106D-418E-A07F-AD32E6FEFDFA}" type="pres">
      <dgm:prSet presAssocID="{3DDCF16E-2C82-4348-9E8E-E7ABA2462564}" presName="parentLin" presStyleCnt="0"/>
      <dgm:spPr/>
    </dgm:pt>
    <dgm:pt modelId="{4010099E-BA00-45B5-9201-2AAD868A1523}" type="pres">
      <dgm:prSet presAssocID="{3DDCF16E-2C82-4348-9E8E-E7ABA2462564}" presName="parentLeftMargin" presStyleLbl="node1" presStyleIdx="3" presStyleCnt="6"/>
      <dgm:spPr/>
    </dgm:pt>
    <dgm:pt modelId="{1A5C554A-FF5F-4354-B836-E4F4A73F73FA}" type="pres">
      <dgm:prSet presAssocID="{3DDCF16E-2C82-4348-9E8E-E7ABA246256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C88E1B0-B321-46CE-9713-03D9F6FBD61A}" type="pres">
      <dgm:prSet presAssocID="{3DDCF16E-2C82-4348-9E8E-E7ABA2462564}" presName="negativeSpace" presStyleCnt="0"/>
      <dgm:spPr/>
    </dgm:pt>
    <dgm:pt modelId="{50B55A5D-E28D-4B6D-B967-4E0B7F2100A8}" type="pres">
      <dgm:prSet presAssocID="{3DDCF16E-2C82-4348-9E8E-E7ABA2462564}" presName="childText" presStyleLbl="conFgAcc1" presStyleIdx="4" presStyleCnt="6">
        <dgm:presLayoutVars>
          <dgm:bulletEnabled val="1"/>
        </dgm:presLayoutVars>
      </dgm:prSet>
      <dgm:spPr/>
    </dgm:pt>
    <dgm:pt modelId="{A615E7B4-8F69-441E-960F-7BCE8AA5E6DA}" type="pres">
      <dgm:prSet presAssocID="{FECF6153-041D-4148-B7CC-A184BF423DDE}" presName="spaceBetweenRectangles" presStyleCnt="0"/>
      <dgm:spPr/>
    </dgm:pt>
    <dgm:pt modelId="{3FE7C1F6-0E34-44A5-847F-1E91066B5BF8}" type="pres">
      <dgm:prSet presAssocID="{ED42007D-F591-467D-8D0F-72567FF4469D}" presName="parentLin" presStyleCnt="0"/>
      <dgm:spPr/>
    </dgm:pt>
    <dgm:pt modelId="{E32B91C9-D375-451E-9C8E-94822762323E}" type="pres">
      <dgm:prSet presAssocID="{ED42007D-F591-467D-8D0F-72567FF4469D}" presName="parentLeftMargin" presStyleLbl="node1" presStyleIdx="4" presStyleCnt="6"/>
      <dgm:spPr/>
    </dgm:pt>
    <dgm:pt modelId="{1991FCAB-AD15-42F0-AF65-B7EA17D88D29}" type="pres">
      <dgm:prSet presAssocID="{ED42007D-F591-467D-8D0F-72567FF4469D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EC22484B-5560-4FBA-86BE-17D90009B7C5}" type="pres">
      <dgm:prSet presAssocID="{ED42007D-F591-467D-8D0F-72567FF4469D}" presName="negativeSpace" presStyleCnt="0"/>
      <dgm:spPr/>
    </dgm:pt>
    <dgm:pt modelId="{1A2DFBFC-5674-4951-871E-361AB3789D2A}" type="pres">
      <dgm:prSet presAssocID="{ED42007D-F591-467D-8D0F-72567FF4469D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ACFF9A07-C23B-4336-B902-4731FB4FBEED}" type="presOf" srcId="{FC2580DF-5783-4D52-95E2-154F02A4102E}" destId="{176D2F9F-92D3-495A-AF89-739DBB0B95F7}" srcOrd="0" destOrd="0" presId="urn:microsoft.com/office/officeart/2005/8/layout/list1"/>
    <dgm:cxn modelId="{5E35851D-C0A7-456B-A902-F174B1B37D0C}" type="presOf" srcId="{3DDCF16E-2C82-4348-9E8E-E7ABA2462564}" destId="{4010099E-BA00-45B5-9201-2AAD868A1523}" srcOrd="0" destOrd="0" presId="urn:microsoft.com/office/officeart/2005/8/layout/list1"/>
    <dgm:cxn modelId="{4EAF9823-F032-4B12-9911-615398F8A75F}" type="presOf" srcId="{7D7F105E-7194-410D-8822-3E34CE6104FA}" destId="{2C751C68-F67F-4E74-B63B-5D612AE1ED38}" srcOrd="0" destOrd="0" presId="urn:microsoft.com/office/officeart/2005/8/layout/list1"/>
    <dgm:cxn modelId="{CE1EA32E-3D49-4432-8166-015E062145CE}" srcId="{7D7F105E-7194-410D-8822-3E34CE6104FA}" destId="{ED42007D-F591-467D-8D0F-72567FF4469D}" srcOrd="5" destOrd="0" parTransId="{931CA805-8974-496B-A94B-3DC7100851B7}" sibTransId="{DF83A9A2-D13B-415D-9C5F-356E72D64508}"/>
    <dgm:cxn modelId="{4C058F35-22EC-4DF9-A0DA-BB757D548A62}" type="presOf" srcId="{E61F0891-D634-47FC-A877-5D087AB4DA77}" destId="{3AB827CE-E4BB-400F-8137-80F9CF459C4D}" srcOrd="1" destOrd="0" presId="urn:microsoft.com/office/officeart/2005/8/layout/list1"/>
    <dgm:cxn modelId="{36EC9B38-98A8-4F13-A92F-BED5BC3FF9EE}" type="presOf" srcId="{480E5138-D36D-4929-96C2-08DCA492DE0C}" destId="{7A405BFD-81ED-4997-8AEB-ECE6171397A4}" srcOrd="1" destOrd="0" presId="urn:microsoft.com/office/officeart/2005/8/layout/list1"/>
    <dgm:cxn modelId="{71882F5C-C4DF-4AF1-8209-3877AEDE5E57}" type="presOf" srcId="{ED42007D-F591-467D-8D0F-72567FF4469D}" destId="{1991FCAB-AD15-42F0-AF65-B7EA17D88D29}" srcOrd="1" destOrd="0" presId="urn:microsoft.com/office/officeart/2005/8/layout/list1"/>
    <dgm:cxn modelId="{2F42D26F-B7A0-4610-A154-F026CF690284}" type="presOf" srcId="{ED42007D-F591-467D-8D0F-72567FF4469D}" destId="{E32B91C9-D375-451E-9C8E-94822762323E}" srcOrd="0" destOrd="0" presId="urn:microsoft.com/office/officeart/2005/8/layout/list1"/>
    <dgm:cxn modelId="{4E68F274-4C8E-43EA-8C03-46B5E6B31B66}" srcId="{7D7F105E-7194-410D-8822-3E34CE6104FA}" destId="{0792DBD1-222D-4F31-AB26-2A3CDBCADC30}" srcOrd="2" destOrd="0" parTransId="{B5E9A5D7-196C-4D5D-BC65-D3304FF38875}" sibTransId="{663E006B-6381-48C2-95EF-30ECE78A4A2B}"/>
    <dgm:cxn modelId="{FA785858-2B16-436E-B039-8C9DFDE79305}" srcId="{7D7F105E-7194-410D-8822-3E34CE6104FA}" destId="{3DDCF16E-2C82-4348-9E8E-E7ABA2462564}" srcOrd="4" destOrd="0" parTransId="{99EF0210-6FCD-41FC-8DE3-91E363E784F1}" sibTransId="{FECF6153-041D-4148-B7CC-A184BF423DDE}"/>
    <dgm:cxn modelId="{68423D99-A498-41BA-BFBE-10C8F0B87858}" srcId="{7D7F105E-7194-410D-8822-3E34CE6104FA}" destId="{FC2580DF-5783-4D52-95E2-154F02A4102E}" srcOrd="3" destOrd="0" parTransId="{CF512574-F5DA-431A-A2AC-1C407410442E}" sibTransId="{C9C48DE3-C929-46D5-840A-D260B72DA991}"/>
    <dgm:cxn modelId="{E18511A3-09EF-4A5C-8C22-70D71C9BAC2C}" type="presOf" srcId="{E61F0891-D634-47FC-A877-5D087AB4DA77}" destId="{30A01521-8FF9-4136-9F00-FD2BE7E43F69}" srcOrd="0" destOrd="0" presId="urn:microsoft.com/office/officeart/2005/8/layout/list1"/>
    <dgm:cxn modelId="{9AFE3BAA-4CD2-470B-B4C3-D960410A2A9D}" type="presOf" srcId="{0792DBD1-222D-4F31-AB26-2A3CDBCADC30}" destId="{52AF4AF3-5CCE-45F4-A18A-A4F585E1EEA1}" srcOrd="0" destOrd="0" presId="urn:microsoft.com/office/officeart/2005/8/layout/list1"/>
    <dgm:cxn modelId="{B63426BE-D097-48B2-A5BF-C8E63022091C}" type="presOf" srcId="{3DDCF16E-2C82-4348-9E8E-E7ABA2462564}" destId="{1A5C554A-FF5F-4354-B836-E4F4A73F73FA}" srcOrd="1" destOrd="0" presId="urn:microsoft.com/office/officeart/2005/8/layout/list1"/>
    <dgm:cxn modelId="{034450C4-A0AF-4E0C-A37F-A6411827C014}" type="presOf" srcId="{480E5138-D36D-4929-96C2-08DCA492DE0C}" destId="{D5D6B232-5EBA-40F1-8AC9-C27F080FD2B4}" srcOrd="0" destOrd="0" presId="urn:microsoft.com/office/officeart/2005/8/layout/list1"/>
    <dgm:cxn modelId="{2ACDE3E2-850F-4770-8964-5398BAD910F9}" srcId="{7D7F105E-7194-410D-8822-3E34CE6104FA}" destId="{480E5138-D36D-4929-96C2-08DCA492DE0C}" srcOrd="1" destOrd="0" parTransId="{DC2C9BE8-CD7A-4AF2-8E56-B64D1FF8CAD0}" sibTransId="{63115664-772F-49FF-BBE4-1A155A681E29}"/>
    <dgm:cxn modelId="{2BEB6FF0-550A-4753-805A-EB09BC63420C}" type="presOf" srcId="{FC2580DF-5783-4D52-95E2-154F02A4102E}" destId="{12B84B4C-EBF7-4A03-BF57-76452E95BA97}" srcOrd="1" destOrd="0" presId="urn:microsoft.com/office/officeart/2005/8/layout/list1"/>
    <dgm:cxn modelId="{568984F1-F2EB-4532-B93E-C4AD0170B0E4}" type="presOf" srcId="{0792DBD1-222D-4F31-AB26-2A3CDBCADC30}" destId="{DF45BD39-195C-4417-AA98-12618C963DD3}" srcOrd="1" destOrd="0" presId="urn:microsoft.com/office/officeart/2005/8/layout/list1"/>
    <dgm:cxn modelId="{A9C6F6F5-2B50-4092-9435-8B1313A4D18F}" srcId="{7D7F105E-7194-410D-8822-3E34CE6104FA}" destId="{E61F0891-D634-47FC-A877-5D087AB4DA77}" srcOrd="0" destOrd="0" parTransId="{375DDBD9-E7AC-4EF5-A5E8-F4A27D838351}" sibTransId="{F7FE3A8C-8B06-4578-88F5-26D0D87B47C9}"/>
    <dgm:cxn modelId="{82D1A5EC-5035-4C5E-AB66-4EC927AADA8E}" type="presParOf" srcId="{2C751C68-F67F-4E74-B63B-5D612AE1ED38}" destId="{12F8CE9D-5D16-492D-8EC3-8C9E209BE325}" srcOrd="0" destOrd="0" presId="urn:microsoft.com/office/officeart/2005/8/layout/list1"/>
    <dgm:cxn modelId="{29BE36A5-80CD-49F5-810C-B323CD0F1E49}" type="presParOf" srcId="{12F8CE9D-5D16-492D-8EC3-8C9E209BE325}" destId="{30A01521-8FF9-4136-9F00-FD2BE7E43F69}" srcOrd="0" destOrd="0" presId="urn:microsoft.com/office/officeart/2005/8/layout/list1"/>
    <dgm:cxn modelId="{F7D45F69-1E4E-4C6B-AEFA-5809CF32F923}" type="presParOf" srcId="{12F8CE9D-5D16-492D-8EC3-8C9E209BE325}" destId="{3AB827CE-E4BB-400F-8137-80F9CF459C4D}" srcOrd="1" destOrd="0" presId="urn:microsoft.com/office/officeart/2005/8/layout/list1"/>
    <dgm:cxn modelId="{37F1EC31-CB0D-4FA9-8625-3D5471BDAA1C}" type="presParOf" srcId="{2C751C68-F67F-4E74-B63B-5D612AE1ED38}" destId="{A76A2827-F1FC-4DDF-8AD4-D02F44B00400}" srcOrd="1" destOrd="0" presId="urn:microsoft.com/office/officeart/2005/8/layout/list1"/>
    <dgm:cxn modelId="{39125FF9-2B16-4B98-BBDB-C66718B440E2}" type="presParOf" srcId="{2C751C68-F67F-4E74-B63B-5D612AE1ED38}" destId="{B5FF8CB7-DFFC-4D0E-809F-DE29CF42B63B}" srcOrd="2" destOrd="0" presId="urn:microsoft.com/office/officeart/2005/8/layout/list1"/>
    <dgm:cxn modelId="{A44CF475-D3CE-4483-881E-BAD3684FAB1F}" type="presParOf" srcId="{2C751C68-F67F-4E74-B63B-5D612AE1ED38}" destId="{1BD6DD2E-8F9E-4B96-B1F0-A7428AFA773B}" srcOrd="3" destOrd="0" presId="urn:microsoft.com/office/officeart/2005/8/layout/list1"/>
    <dgm:cxn modelId="{3F4B2513-2C80-4309-84D8-1563D2DF7F8D}" type="presParOf" srcId="{2C751C68-F67F-4E74-B63B-5D612AE1ED38}" destId="{F9BC8A6A-4A70-4AA7-9248-418435D82446}" srcOrd="4" destOrd="0" presId="urn:microsoft.com/office/officeart/2005/8/layout/list1"/>
    <dgm:cxn modelId="{A524E199-0B6A-41A8-874D-2D6A97F85683}" type="presParOf" srcId="{F9BC8A6A-4A70-4AA7-9248-418435D82446}" destId="{D5D6B232-5EBA-40F1-8AC9-C27F080FD2B4}" srcOrd="0" destOrd="0" presId="urn:microsoft.com/office/officeart/2005/8/layout/list1"/>
    <dgm:cxn modelId="{5BAA758B-2879-41A6-BAF7-D695C6FAD76C}" type="presParOf" srcId="{F9BC8A6A-4A70-4AA7-9248-418435D82446}" destId="{7A405BFD-81ED-4997-8AEB-ECE6171397A4}" srcOrd="1" destOrd="0" presId="urn:microsoft.com/office/officeart/2005/8/layout/list1"/>
    <dgm:cxn modelId="{6C85FE2C-17AA-491E-844A-64428DCF09DB}" type="presParOf" srcId="{2C751C68-F67F-4E74-B63B-5D612AE1ED38}" destId="{74BEB658-00E9-42AC-BFC8-1573221CC668}" srcOrd="5" destOrd="0" presId="urn:microsoft.com/office/officeart/2005/8/layout/list1"/>
    <dgm:cxn modelId="{80537780-A4B5-40E5-81FB-2C1EAA901CAF}" type="presParOf" srcId="{2C751C68-F67F-4E74-B63B-5D612AE1ED38}" destId="{D8B523A0-9A29-4C42-857C-1A47FBD84B97}" srcOrd="6" destOrd="0" presId="urn:microsoft.com/office/officeart/2005/8/layout/list1"/>
    <dgm:cxn modelId="{60B4DA79-4959-48C5-A812-7650C0A20B1D}" type="presParOf" srcId="{2C751C68-F67F-4E74-B63B-5D612AE1ED38}" destId="{2C861828-AAAF-4220-8F09-322DD926E28E}" srcOrd="7" destOrd="0" presId="urn:microsoft.com/office/officeart/2005/8/layout/list1"/>
    <dgm:cxn modelId="{7C28A1A4-B1B7-4F86-8991-6D40727243DF}" type="presParOf" srcId="{2C751C68-F67F-4E74-B63B-5D612AE1ED38}" destId="{435B377F-9066-4524-8774-F1F13ADFD2F5}" srcOrd="8" destOrd="0" presId="urn:microsoft.com/office/officeart/2005/8/layout/list1"/>
    <dgm:cxn modelId="{AE785707-520A-4527-9A48-A113E41844AA}" type="presParOf" srcId="{435B377F-9066-4524-8774-F1F13ADFD2F5}" destId="{52AF4AF3-5CCE-45F4-A18A-A4F585E1EEA1}" srcOrd="0" destOrd="0" presId="urn:microsoft.com/office/officeart/2005/8/layout/list1"/>
    <dgm:cxn modelId="{BE068707-BC6C-4692-A29F-8EDF62A0CA48}" type="presParOf" srcId="{435B377F-9066-4524-8774-F1F13ADFD2F5}" destId="{DF45BD39-195C-4417-AA98-12618C963DD3}" srcOrd="1" destOrd="0" presId="urn:microsoft.com/office/officeart/2005/8/layout/list1"/>
    <dgm:cxn modelId="{5473051C-FB4B-488D-A0F8-162267574C8E}" type="presParOf" srcId="{2C751C68-F67F-4E74-B63B-5D612AE1ED38}" destId="{6B62EDEB-B3D4-4B58-8DD6-AA140FAF73A5}" srcOrd="9" destOrd="0" presId="urn:microsoft.com/office/officeart/2005/8/layout/list1"/>
    <dgm:cxn modelId="{B623E46B-5B10-44F5-AF37-CBC1B407BA38}" type="presParOf" srcId="{2C751C68-F67F-4E74-B63B-5D612AE1ED38}" destId="{61FDA20A-47A9-4DF6-B38F-7E3244E149ED}" srcOrd="10" destOrd="0" presId="urn:microsoft.com/office/officeart/2005/8/layout/list1"/>
    <dgm:cxn modelId="{7F063084-EC1A-4093-BF21-C0AF3C66E2E1}" type="presParOf" srcId="{2C751C68-F67F-4E74-B63B-5D612AE1ED38}" destId="{6F32CE2B-23F9-449C-88ED-0A7CBD08BA7A}" srcOrd="11" destOrd="0" presId="urn:microsoft.com/office/officeart/2005/8/layout/list1"/>
    <dgm:cxn modelId="{32B9CB80-6B6C-47DB-820D-13D3A1613F62}" type="presParOf" srcId="{2C751C68-F67F-4E74-B63B-5D612AE1ED38}" destId="{0A2758B8-63AF-494B-825F-07B6760F7E44}" srcOrd="12" destOrd="0" presId="urn:microsoft.com/office/officeart/2005/8/layout/list1"/>
    <dgm:cxn modelId="{EF98E3DB-BC05-485E-B4FF-E48788FCEC5C}" type="presParOf" srcId="{0A2758B8-63AF-494B-825F-07B6760F7E44}" destId="{176D2F9F-92D3-495A-AF89-739DBB0B95F7}" srcOrd="0" destOrd="0" presId="urn:microsoft.com/office/officeart/2005/8/layout/list1"/>
    <dgm:cxn modelId="{4059AF18-CD40-4712-BCB8-0FBD7696D12A}" type="presParOf" srcId="{0A2758B8-63AF-494B-825F-07B6760F7E44}" destId="{12B84B4C-EBF7-4A03-BF57-76452E95BA97}" srcOrd="1" destOrd="0" presId="urn:microsoft.com/office/officeart/2005/8/layout/list1"/>
    <dgm:cxn modelId="{647DEE30-9A78-45E9-98EF-C654CCC1609F}" type="presParOf" srcId="{2C751C68-F67F-4E74-B63B-5D612AE1ED38}" destId="{5E68AA33-0EFE-4F9E-A40A-EC5D2923334E}" srcOrd="13" destOrd="0" presId="urn:microsoft.com/office/officeart/2005/8/layout/list1"/>
    <dgm:cxn modelId="{76C5296E-D9C5-4919-B7C5-D824A5FA4A8C}" type="presParOf" srcId="{2C751C68-F67F-4E74-B63B-5D612AE1ED38}" destId="{EEEF6244-7C53-4D6C-98FC-F27A0ED22AC8}" srcOrd="14" destOrd="0" presId="urn:microsoft.com/office/officeart/2005/8/layout/list1"/>
    <dgm:cxn modelId="{4524BC67-D6F5-4EDE-96FE-9C0349B3A58A}" type="presParOf" srcId="{2C751C68-F67F-4E74-B63B-5D612AE1ED38}" destId="{8E77F8C1-5BC7-4B4A-9318-44B66A17AC00}" srcOrd="15" destOrd="0" presId="urn:microsoft.com/office/officeart/2005/8/layout/list1"/>
    <dgm:cxn modelId="{B6667655-AF90-423D-AD25-8470E0CBF958}" type="presParOf" srcId="{2C751C68-F67F-4E74-B63B-5D612AE1ED38}" destId="{97670263-106D-418E-A07F-AD32E6FEFDFA}" srcOrd="16" destOrd="0" presId="urn:microsoft.com/office/officeart/2005/8/layout/list1"/>
    <dgm:cxn modelId="{407144A3-968A-4F1A-82F0-9F43D746F0EF}" type="presParOf" srcId="{97670263-106D-418E-A07F-AD32E6FEFDFA}" destId="{4010099E-BA00-45B5-9201-2AAD868A1523}" srcOrd="0" destOrd="0" presId="urn:microsoft.com/office/officeart/2005/8/layout/list1"/>
    <dgm:cxn modelId="{6FCCE87D-7FFE-40EE-B426-A4F3505F94C2}" type="presParOf" srcId="{97670263-106D-418E-A07F-AD32E6FEFDFA}" destId="{1A5C554A-FF5F-4354-B836-E4F4A73F73FA}" srcOrd="1" destOrd="0" presId="urn:microsoft.com/office/officeart/2005/8/layout/list1"/>
    <dgm:cxn modelId="{F6B0BF36-29BD-4DF3-86F9-480D00CF9EE2}" type="presParOf" srcId="{2C751C68-F67F-4E74-B63B-5D612AE1ED38}" destId="{0C88E1B0-B321-46CE-9713-03D9F6FBD61A}" srcOrd="17" destOrd="0" presId="urn:microsoft.com/office/officeart/2005/8/layout/list1"/>
    <dgm:cxn modelId="{D8EB0513-60B8-4970-BFD3-799D6FFE930F}" type="presParOf" srcId="{2C751C68-F67F-4E74-B63B-5D612AE1ED38}" destId="{50B55A5D-E28D-4B6D-B967-4E0B7F2100A8}" srcOrd="18" destOrd="0" presId="urn:microsoft.com/office/officeart/2005/8/layout/list1"/>
    <dgm:cxn modelId="{D50A83FA-2283-4CB2-A805-4D729670F449}" type="presParOf" srcId="{2C751C68-F67F-4E74-B63B-5D612AE1ED38}" destId="{A615E7B4-8F69-441E-960F-7BCE8AA5E6DA}" srcOrd="19" destOrd="0" presId="urn:microsoft.com/office/officeart/2005/8/layout/list1"/>
    <dgm:cxn modelId="{407B376D-145F-4E99-BC19-ECC196ADE9C6}" type="presParOf" srcId="{2C751C68-F67F-4E74-B63B-5D612AE1ED38}" destId="{3FE7C1F6-0E34-44A5-847F-1E91066B5BF8}" srcOrd="20" destOrd="0" presId="urn:microsoft.com/office/officeart/2005/8/layout/list1"/>
    <dgm:cxn modelId="{7847B883-D3B3-4184-95B3-14BDED4FF471}" type="presParOf" srcId="{3FE7C1F6-0E34-44A5-847F-1E91066B5BF8}" destId="{E32B91C9-D375-451E-9C8E-94822762323E}" srcOrd="0" destOrd="0" presId="urn:microsoft.com/office/officeart/2005/8/layout/list1"/>
    <dgm:cxn modelId="{00B15A61-5D79-48B7-8AFD-5EC2AFA13C7B}" type="presParOf" srcId="{3FE7C1F6-0E34-44A5-847F-1E91066B5BF8}" destId="{1991FCAB-AD15-42F0-AF65-B7EA17D88D29}" srcOrd="1" destOrd="0" presId="urn:microsoft.com/office/officeart/2005/8/layout/list1"/>
    <dgm:cxn modelId="{EDF7E5AB-C0E8-4BE1-9F9E-98B1D66A7980}" type="presParOf" srcId="{2C751C68-F67F-4E74-B63B-5D612AE1ED38}" destId="{EC22484B-5560-4FBA-86BE-17D90009B7C5}" srcOrd="21" destOrd="0" presId="urn:microsoft.com/office/officeart/2005/8/layout/list1"/>
    <dgm:cxn modelId="{7809A062-15DD-4438-86EF-610B4EDCD0E6}" type="presParOf" srcId="{2C751C68-F67F-4E74-B63B-5D612AE1ED38}" destId="{1A2DFBFC-5674-4951-871E-361AB3789D2A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5340D0-4CB7-486C-A242-21A1205E939C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344BC3-401E-4270-8C92-34810D8E9A86}">
      <dgm:prSet phldrT="[Text]" custT="1"/>
      <dgm:spPr/>
      <dgm:t>
        <a:bodyPr/>
        <a:lstStyle/>
        <a:p>
          <a:r>
            <a:rPr lang="en-GB" sz="1800" dirty="0"/>
            <a:t>Exploratory Data Analysis</a:t>
          </a:r>
          <a:endParaRPr lang="en-US" sz="1800" dirty="0"/>
        </a:p>
      </dgm:t>
    </dgm:pt>
    <dgm:pt modelId="{19D3C085-D13C-4995-9423-E1A89A064059}" type="parTrans" cxnId="{CEF1B52F-5449-4F51-83F7-C1DCFA1613D5}">
      <dgm:prSet/>
      <dgm:spPr/>
      <dgm:t>
        <a:bodyPr/>
        <a:lstStyle/>
        <a:p>
          <a:endParaRPr lang="en-US"/>
        </a:p>
      </dgm:t>
    </dgm:pt>
    <dgm:pt modelId="{D8938AC3-4CB8-41DE-B6CC-483C0AC54670}" type="sibTrans" cxnId="{CEF1B52F-5449-4F51-83F7-C1DCFA1613D5}">
      <dgm:prSet/>
      <dgm:spPr/>
      <dgm:t>
        <a:bodyPr/>
        <a:lstStyle/>
        <a:p>
          <a:endParaRPr lang="en-US"/>
        </a:p>
      </dgm:t>
    </dgm:pt>
    <dgm:pt modelId="{C50C9882-047E-4181-9693-63564EB920E1}">
      <dgm:prSet phldrT="[Text]" custT="1"/>
      <dgm:spPr/>
      <dgm:t>
        <a:bodyPr/>
        <a:lstStyle/>
        <a:p>
          <a:r>
            <a:rPr lang="en-GB" sz="1000" dirty="0"/>
            <a:t>Calculate no# of launches.</a:t>
          </a:r>
          <a:endParaRPr lang="en-US" sz="1000" dirty="0"/>
        </a:p>
      </dgm:t>
    </dgm:pt>
    <dgm:pt modelId="{D108BC3D-1143-49C3-B1CF-616BF53751E4}" type="parTrans" cxnId="{D8C2A4E3-A2AE-4136-9D20-8F7E273D3B15}">
      <dgm:prSet/>
      <dgm:spPr/>
      <dgm:t>
        <a:bodyPr/>
        <a:lstStyle/>
        <a:p>
          <a:endParaRPr lang="en-US"/>
        </a:p>
      </dgm:t>
    </dgm:pt>
    <dgm:pt modelId="{349DFBA6-6878-4E78-AA45-84696AF1784F}" type="sibTrans" cxnId="{D8C2A4E3-A2AE-4136-9D20-8F7E273D3B15}">
      <dgm:prSet/>
      <dgm:spPr/>
      <dgm:t>
        <a:bodyPr/>
        <a:lstStyle/>
        <a:p>
          <a:endParaRPr lang="en-US"/>
        </a:p>
      </dgm:t>
    </dgm:pt>
    <dgm:pt modelId="{74228635-A624-4034-AF66-0A98B5EF13C9}">
      <dgm:prSet phldrT="[Text]" custT="1"/>
      <dgm:spPr/>
      <dgm:t>
        <a:bodyPr/>
        <a:lstStyle/>
        <a:p>
          <a:r>
            <a:rPr lang="en-GB" sz="1800" dirty="0"/>
            <a:t>Determine Training Labels</a:t>
          </a:r>
          <a:endParaRPr lang="en-US" sz="1800" dirty="0"/>
        </a:p>
      </dgm:t>
    </dgm:pt>
    <dgm:pt modelId="{49AEF182-E9A9-41D1-B043-A6B5315ED293}" type="parTrans" cxnId="{5DC9299B-304E-4B4C-BA02-A5763BA98D74}">
      <dgm:prSet/>
      <dgm:spPr/>
      <dgm:t>
        <a:bodyPr/>
        <a:lstStyle/>
        <a:p>
          <a:endParaRPr lang="en-US"/>
        </a:p>
      </dgm:t>
    </dgm:pt>
    <dgm:pt modelId="{5E89DC5F-FAB5-4955-A921-558A9C41FAB7}" type="sibTrans" cxnId="{5DC9299B-304E-4B4C-BA02-A5763BA98D74}">
      <dgm:prSet/>
      <dgm:spPr/>
      <dgm:t>
        <a:bodyPr/>
        <a:lstStyle/>
        <a:p>
          <a:endParaRPr lang="en-US"/>
        </a:p>
      </dgm:t>
    </dgm:pt>
    <dgm:pt modelId="{AE1CDF13-60A2-4408-A052-5C667395EB19}">
      <dgm:prSet phldrT="[Text]"/>
      <dgm:spPr/>
      <dgm:t>
        <a:bodyPr/>
        <a:lstStyle/>
        <a:p>
          <a:r>
            <a:rPr lang="en-GB" dirty="0"/>
            <a:t>Create a landing outcome label from Outcome column.</a:t>
          </a:r>
          <a:endParaRPr lang="en-US" dirty="0"/>
        </a:p>
      </dgm:t>
    </dgm:pt>
    <dgm:pt modelId="{B2CDB3C9-31F2-43B4-B6C9-40327B716B52}" type="parTrans" cxnId="{43362CC7-8545-478E-B937-689D6CCDF143}">
      <dgm:prSet/>
      <dgm:spPr/>
      <dgm:t>
        <a:bodyPr/>
        <a:lstStyle/>
        <a:p>
          <a:endParaRPr lang="en-US"/>
        </a:p>
      </dgm:t>
    </dgm:pt>
    <dgm:pt modelId="{3F9F6339-9C2B-4316-AA9B-60690230B54D}" type="sibTrans" cxnId="{43362CC7-8545-478E-B937-689D6CCDF143}">
      <dgm:prSet/>
      <dgm:spPr/>
      <dgm:t>
        <a:bodyPr/>
        <a:lstStyle/>
        <a:p>
          <a:endParaRPr lang="en-US"/>
        </a:p>
      </dgm:t>
    </dgm:pt>
    <dgm:pt modelId="{73A2E40C-F3C5-454C-B875-F0A2D6FA083C}">
      <dgm:prSet phldrT="[Text]" custT="1"/>
      <dgm:spPr/>
      <dgm:t>
        <a:bodyPr/>
        <a:lstStyle/>
        <a:p>
          <a:r>
            <a:rPr lang="en-GB" sz="1000" dirty="0"/>
            <a:t>Calculate the no# and occurrence of each orbit</a:t>
          </a:r>
          <a:endParaRPr lang="en-US" sz="1000" dirty="0"/>
        </a:p>
      </dgm:t>
    </dgm:pt>
    <dgm:pt modelId="{0748E33F-DF4B-4347-B745-2A6039AF3676}" type="parTrans" cxnId="{FEB866BE-E4F5-4714-9385-47B734F7C33D}">
      <dgm:prSet/>
      <dgm:spPr/>
      <dgm:t>
        <a:bodyPr/>
        <a:lstStyle/>
        <a:p>
          <a:endParaRPr lang="en-US"/>
        </a:p>
      </dgm:t>
    </dgm:pt>
    <dgm:pt modelId="{247C25DF-1AA6-4A8F-A862-1037C9F612BA}" type="sibTrans" cxnId="{FEB866BE-E4F5-4714-9385-47B734F7C33D}">
      <dgm:prSet/>
      <dgm:spPr/>
      <dgm:t>
        <a:bodyPr/>
        <a:lstStyle/>
        <a:p>
          <a:endParaRPr lang="en-US"/>
        </a:p>
      </dgm:t>
    </dgm:pt>
    <dgm:pt modelId="{728E81AF-7569-4E57-BD7B-ADE76AED2591}">
      <dgm:prSet phldrT="[Text]" custT="1"/>
      <dgm:spPr/>
      <dgm:t>
        <a:bodyPr/>
        <a:lstStyle/>
        <a:p>
          <a:r>
            <a:rPr lang="en-GB" sz="1000" dirty="0"/>
            <a:t>Calculate the no# and occurrence of mission outcome of the orbits.</a:t>
          </a:r>
          <a:endParaRPr lang="en-US" sz="1000" dirty="0"/>
        </a:p>
      </dgm:t>
    </dgm:pt>
    <dgm:pt modelId="{E5F900D6-AE2F-482E-9E1F-30ABF981181B}" type="parTrans" cxnId="{F3F5F6A7-0CC2-4B22-9959-98DEB12FCD6C}">
      <dgm:prSet/>
      <dgm:spPr/>
      <dgm:t>
        <a:bodyPr/>
        <a:lstStyle/>
        <a:p>
          <a:endParaRPr lang="en-US"/>
        </a:p>
      </dgm:t>
    </dgm:pt>
    <dgm:pt modelId="{DE8D6FCF-F9DB-483A-BFFD-45A1FE519A92}" type="sibTrans" cxnId="{F3F5F6A7-0CC2-4B22-9959-98DEB12FCD6C}">
      <dgm:prSet/>
      <dgm:spPr/>
      <dgm:t>
        <a:bodyPr/>
        <a:lstStyle/>
        <a:p>
          <a:endParaRPr lang="en-US"/>
        </a:p>
      </dgm:t>
    </dgm:pt>
    <dgm:pt modelId="{27C9ED95-FEC8-4266-B2C0-6DF9F0A88579}">
      <dgm:prSet phldrT="[Text]"/>
      <dgm:spPr/>
      <dgm:t>
        <a:bodyPr/>
        <a:lstStyle/>
        <a:p>
          <a:r>
            <a:rPr lang="en-US" dirty="0"/>
            <a:t>Determine the success rate.</a:t>
          </a:r>
        </a:p>
      </dgm:t>
    </dgm:pt>
    <dgm:pt modelId="{10DEF881-6DCE-491E-B2EE-A5FDC8EA066C}" type="parTrans" cxnId="{7112E5E1-079E-4ABD-A31A-644F89225115}">
      <dgm:prSet/>
      <dgm:spPr/>
      <dgm:t>
        <a:bodyPr/>
        <a:lstStyle/>
        <a:p>
          <a:endParaRPr lang="en-US"/>
        </a:p>
      </dgm:t>
    </dgm:pt>
    <dgm:pt modelId="{2E9DFB54-A1F4-44DF-8326-559CA21181F8}" type="sibTrans" cxnId="{7112E5E1-079E-4ABD-A31A-644F89225115}">
      <dgm:prSet/>
      <dgm:spPr/>
      <dgm:t>
        <a:bodyPr/>
        <a:lstStyle/>
        <a:p>
          <a:endParaRPr lang="en-US"/>
        </a:p>
      </dgm:t>
    </dgm:pt>
    <dgm:pt modelId="{282CF6A1-05E7-480F-96BB-26C6422EF151}" type="pres">
      <dgm:prSet presAssocID="{7C5340D0-4CB7-486C-A242-21A1205E939C}" presName="rootnode" presStyleCnt="0">
        <dgm:presLayoutVars>
          <dgm:chMax/>
          <dgm:chPref/>
          <dgm:dir/>
          <dgm:animLvl val="lvl"/>
        </dgm:presLayoutVars>
      </dgm:prSet>
      <dgm:spPr/>
    </dgm:pt>
    <dgm:pt modelId="{E13854A7-31A5-4AC2-A650-EA10818E049D}" type="pres">
      <dgm:prSet presAssocID="{3D344BC3-401E-4270-8C92-34810D8E9A86}" presName="composite" presStyleCnt="0"/>
      <dgm:spPr/>
    </dgm:pt>
    <dgm:pt modelId="{A1B00F5F-F95E-4D94-9F41-8EEBC5CB5E0E}" type="pres">
      <dgm:prSet presAssocID="{3D344BC3-401E-4270-8C92-34810D8E9A86}" presName="bentUpArrow1" presStyleLbl="alignImgPlace1" presStyleIdx="0" presStyleCnt="1" custLinFactNeighborX="1002" custLinFactNeighborY="-20895"/>
      <dgm:spPr/>
    </dgm:pt>
    <dgm:pt modelId="{CA23224B-5DE5-4FCC-9247-A73619AC1D02}" type="pres">
      <dgm:prSet presAssocID="{3D344BC3-401E-4270-8C92-34810D8E9A86}" presName="ParentText" presStyleLbl="node1" presStyleIdx="0" presStyleCnt="2" custScaleY="71279" custLinFactNeighborX="-130" custLinFactNeighborY="-1773">
        <dgm:presLayoutVars>
          <dgm:chMax val="1"/>
          <dgm:chPref val="1"/>
          <dgm:bulletEnabled val="1"/>
        </dgm:presLayoutVars>
      </dgm:prSet>
      <dgm:spPr/>
    </dgm:pt>
    <dgm:pt modelId="{4EA54644-4A27-4701-BC83-D740E7C23CA8}" type="pres">
      <dgm:prSet presAssocID="{3D344BC3-401E-4270-8C92-34810D8E9A86}" presName="ChildText" presStyleLbl="revTx" presStyleIdx="0" presStyleCnt="2" custLinFactNeighborX="-814" custLinFactNeighborY="-2194">
        <dgm:presLayoutVars>
          <dgm:chMax val="0"/>
          <dgm:chPref val="0"/>
          <dgm:bulletEnabled val="1"/>
        </dgm:presLayoutVars>
      </dgm:prSet>
      <dgm:spPr/>
    </dgm:pt>
    <dgm:pt modelId="{15F6CDF9-0D32-4421-9BCC-F3B85741C83A}" type="pres">
      <dgm:prSet presAssocID="{D8938AC3-4CB8-41DE-B6CC-483C0AC54670}" presName="sibTrans" presStyleCnt="0"/>
      <dgm:spPr/>
    </dgm:pt>
    <dgm:pt modelId="{8473FA6E-7D4F-4140-A289-4C42F84D7D3B}" type="pres">
      <dgm:prSet presAssocID="{74228635-A624-4034-AF66-0A98B5EF13C9}" presName="composite" presStyleCnt="0"/>
      <dgm:spPr/>
    </dgm:pt>
    <dgm:pt modelId="{7E476AD0-0274-4F48-ADD2-EAE40985CBC0}" type="pres">
      <dgm:prSet presAssocID="{74228635-A624-4034-AF66-0A98B5EF13C9}" presName="ParentText" presStyleLbl="node1" presStyleIdx="1" presStyleCnt="2" custScaleY="73919" custLinFactNeighborX="-3480" custLinFactNeighborY="-1773">
        <dgm:presLayoutVars>
          <dgm:chMax val="1"/>
          <dgm:chPref val="1"/>
          <dgm:bulletEnabled val="1"/>
        </dgm:presLayoutVars>
      </dgm:prSet>
      <dgm:spPr/>
    </dgm:pt>
    <dgm:pt modelId="{A48A3F28-5357-40B1-9428-834B640E9388}" type="pres">
      <dgm:prSet presAssocID="{74228635-A624-4034-AF66-0A98B5EF13C9}" presName="FinalChildText" presStyleLbl="revTx" presStyleIdx="1" presStyleCnt="2" custLinFactNeighborX="-2207" custLinFactNeighborY="-2194">
        <dgm:presLayoutVars>
          <dgm:chMax val="0"/>
          <dgm:chPref val="0"/>
          <dgm:bulletEnabled val="1"/>
        </dgm:presLayoutVars>
      </dgm:prSet>
      <dgm:spPr/>
    </dgm:pt>
  </dgm:ptLst>
  <dgm:cxnLst>
    <dgm:cxn modelId="{CEF1B52F-5449-4F51-83F7-C1DCFA1613D5}" srcId="{7C5340D0-4CB7-486C-A242-21A1205E939C}" destId="{3D344BC3-401E-4270-8C92-34810D8E9A86}" srcOrd="0" destOrd="0" parTransId="{19D3C085-D13C-4995-9423-E1A89A064059}" sibTransId="{D8938AC3-4CB8-41DE-B6CC-483C0AC54670}"/>
    <dgm:cxn modelId="{2BB4D368-CF7E-487C-8753-090651F164E1}" type="presOf" srcId="{AE1CDF13-60A2-4408-A052-5C667395EB19}" destId="{A48A3F28-5357-40B1-9428-834B640E9388}" srcOrd="0" destOrd="0" presId="urn:microsoft.com/office/officeart/2005/8/layout/StepDownProcess"/>
    <dgm:cxn modelId="{28A98059-6FF8-4D8E-95D3-FD6AF6EFAD38}" type="presOf" srcId="{73A2E40C-F3C5-454C-B875-F0A2D6FA083C}" destId="{4EA54644-4A27-4701-BC83-D740E7C23CA8}" srcOrd="0" destOrd="1" presId="urn:microsoft.com/office/officeart/2005/8/layout/StepDownProcess"/>
    <dgm:cxn modelId="{5DC9299B-304E-4B4C-BA02-A5763BA98D74}" srcId="{7C5340D0-4CB7-486C-A242-21A1205E939C}" destId="{74228635-A624-4034-AF66-0A98B5EF13C9}" srcOrd="1" destOrd="0" parTransId="{49AEF182-E9A9-41D1-B043-A6B5315ED293}" sibTransId="{5E89DC5F-FAB5-4955-A921-558A9C41FAB7}"/>
    <dgm:cxn modelId="{F3F5F6A7-0CC2-4B22-9959-98DEB12FCD6C}" srcId="{3D344BC3-401E-4270-8C92-34810D8E9A86}" destId="{728E81AF-7569-4E57-BD7B-ADE76AED2591}" srcOrd="2" destOrd="0" parTransId="{E5F900D6-AE2F-482E-9E1F-30ABF981181B}" sibTransId="{DE8D6FCF-F9DB-483A-BFFD-45A1FE519A92}"/>
    <dgm:cxn modelId="{EDC183AE-0E32-4B66-AAA3-C86404A8C58B}" type="presOf" srcId="{74228635-A624-4034-AF66-0A98B5EF13C9}" destId="{7E476AD0-0274-4F48-ADD2-EAE40985CBC0}" srcOrd="0" destOrd="0" presId="urn:microsoft.com/office/officeart/2005/8/layout/StepDownProcess"/>
    <dgm:cxn modelId="{FEB866BE-E4F5-4714-9385-47B734F7C33D}" srcId="{3D344BC3-401E-4270-8C92-34810D8E9A86}" destId="{73A2E40C-F3C5-454C-B875-F0A2D6FA083C}" srcOrd="1" destOrd="0" parTransId="{0748E33F-DF4B-4347-B745-2A6039AF3676}" sibTransId="{247C25DF-1AA6-4A8F-A862-1037C9F612BA}"/>
    <dgm:cxn modelId="{43362CC7-8545-478E-B937-689D6CCDF143}" srcId="{74228635-A624-4034-AF66-0A98B5EF13C9}" destId="{AE1CDF13-60A2-4408-A052-5C667395EB19}" srcOrd="0" destOrd="0" parTransId="{B2CDB3C9-31F2-43B4-B6C9-40327B716B52}" sibTransId="{3F9F6339-9C2B-4316-AA9B-60690230B54D}"/>
    <dgm:cxn modelId="{D39723DC-FE81-40E0-B1F4-CF8C77C0988A}" type="presOf" srcId="{27C9ED95-FEC8-4266-B2C0-6DF9F0A88579}" destId="{A48A3F28-5357-40B1-9428-834B640E9388}" srcOrd="0" destOrd="1" presId="urn:microsoft.com/office/officeart/2005/8/layout/StepDownProcess"/>
    <dgm:cxn modelId="{F9F76EDE-A7F9-40C6-AE34-A37903217C64}" type="presOf" srcId="{728E81AF-7569-4E57-BD7B-ADE76AED2591}" destId="{4EA54644-4A27-4701-BC83-D740E7C23CA8}" srcOrd="0" destOrd="2" presId="urn:microsoft.com/office/officeart/2005/8/layout/StepDownProcess"/>
    <dgm:cxn modelId="{CFFDE1E0-4F2D-4370-B6F2-8F48866CB728}" type="presOf" srcId="{7C5340D0-4CB7-486C-A242-21A1205E939C}" destId="{282CF6A1-05E7-480F-96BB-26C6422EF151}" srcOrd="0" destOrd="0" presId="urn:microsoft.com/office/officeart/2005/8/layout/StepDownProcess"/>
    <dgm:cxn modelId="{22141BE1-4F78-4119-9D9C-3C8D07159AE5}" type="presOf" srcId="{3D344BC3-401E-4270-8C92-34810D8E9A86}" destId="{CA23224B-5DE5-4FCC-9247-A73619AC1D02}" srcOrd="0" destOrd="0" presId="urn:microsoft.com/office/officeart/2005/8/layout/StepDownProcess"/>
    <dgm:cxn modelId="{7112E5E1-079E-4ABD-A31A-644F89225115}" srcId="{74228635-A624-4034-AF66-0A98B5EF13C9}" destId="{27C9ED95-FEC8-4266-B2C0-6DF9F0A88579}" srcOrd="1" destOrd="0" parTransId="{10DEF881-6DCE-491E-B2EE-A5FDC8EA066C}" sibTransId="{2E9DFB54-A1F4-44DF-8326-559CA21181F8}"/>
    <dgm:cxn modelId="{D8C2A4E3-A2AE-4136-9D20-8F7E273D3B15}" srcId="{3D344BC3-401E-4270-8C92-34810D8E9A86}" destId="{C50C9882-047E-4181-9693-63564EB920E1}" srcOrd="0" destOrd="0" parTransId="{D108BC3D-1143-49C3-B1CF-616BF53751E4}" sibTransId="{349DFBA6-6878-4E78-AA45-84696AF1784F}"/>
    <dgm:cxn modelId="{3C6F4FE8-2A8B-4A9B-87A3-49B638FA4D1F}" type="presOf" srcId="{C50C9882-047E-4181-9693-63564EB920E1}" destId="{4EA54644-4A27-4701-BC83-D740E7C23CA8}" srcOrd="0" destOrd="0" presId="urn:microsoft.com/office/officeart/2005/8/layout/StepDownProcess"/>
    <dgm:cxn modelId="{5C24900B-4EC3-49E3-B497-FAB712B6A65A}" type="presParOf" srcId="{282CF6A1-05E7-480F-96BB-26C6422EF151}" destId="{E13854A7-31A5-4AC2-A650-EA10818E049D}" srcOrd="0" destOrd="0" presId="urn:microsoft.com/office/officeart/2005/8/layout/StepDownProcess"/>
    <dgm:cxn modelId="{B7D945D7-7A11-4C89-9344-A11FDD708770}" type="presParOf" srcId="{E13854A7-31A5-4AC2-A650-EA10818E049D}" destId="{A1B00F5F-F95E-4D94-9F41-8EEBC5CB5E0E}" srcOrd="0" destOrd="0" presId="urn:microsoft.com/office/officeart/2005/8/layout/StepDownProcess"/>
    <dgm:cxn modelId="{A50B0A2A-7A75-4082-9D6D-D0C09311754C}" type="presParOf" srcId="{E13854A7-31A5-4AC2-A650-EA10818E049D}" destId="{CA23224B-5DE5-4FCC-9247-A73619AC1D02}" srcOrd="1" destOrd="0" presId="urn:microsoft.com/office/officeart/2005/8/layout/StepDownProcess"/>
    <dgm:cxn modelId="{AAF68E66-3442-442C-BDF9-52C4365B999D}" type="presParOf" srcId="{E13854A7-31A5-4AC2-A650-EA10818E049D}" destId="{4EA54644-4A27-4701-BC83-D740E7C23CA8}" srcOrd="2" destOrd="0" presId="urn:microsoft.com/office/officeart/2005/8/layout/StepDownProcess"/>
    <dgm:cxn modelId="{560A60F4-A8FA-4463-8E1D-78C6BC127E8F}" type="presParOf" srcId="{282CF6A1-05E7-480F-96BB-26C6422EF151}" destId="{15F6CDF9-0D32-4421-9BCC-F3B85741C83A}" srcOrd="1" destOrd="0" presId="urn:microsoft.com/office/officeart/2005/8/layout/StepDownProcess"/>
    <dgm:cxn modelId="{40936809-3BC0-4F32-BC28-BD29373F26E7}" type="presParOf" srcId="{282CF6A1-05E7-480F-96BB-26C6422EF151}" destId="{8473FA6E-7D4F-4140-A289-4C42F84D7D3B}" srcOrd="2" destOrd="0" presId="urn:microsoft.com/office/officeart/2005/8/layout/StepDownProcess"/>
    <dgm:cxn modelId="{4FA75DDE-407B-4CE7-9872-9E7B5229B9D5}" type="presParOf" srcId="{8473FA6E-7D4F-4140-A289-4C42F84D7D3B}" destId="{7E476AD0-0274-4F48-ADD2-EAE40985CBC0}" srcOrd="0" destOrd="0" presId="urn:microsoft.com/office/officeart/2005/8/layout/StepDownProcess"/>
    <dgm:cxn modelId="{A0DA6F96-B5A9-441E-8B1C-BA578494067F}" type="presParOf" srcId="{8473FA6E-7D4F-4140-A289-4C42F84D7D3B}" destId="{A48A3F28-5357-40B1-9428-834B640E938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CA6D6F3-75AB-42EF-B0EA-1AAAA2271580}" type="doc">
      <dgm:prSet loTypeId="urn:microsoft.com/office/officeart/2011/layout/CircleProcess" loCatId="process" qsTypeId="urn:microsoft.com/office/officeart/2005/8/quickstyle/simple2" qsCatId="simple" csTypeId="urn:microsoft.com/office/officeart/2005/8/colors/accent1_2" csCatId="accent1" phldr="1"/>
      <dgm:spPr/>
    </dgm:pt>
    <dgm:pt modelId="{38740E19-14E5-4429-A7B6-D92F1FD61226}">
      <dgm:prSet phldrT="[Text]" custT="1"/>
      <dgm:spPr/>
      <dgm:t>
        <a:bodyPr/>
        <a:lstStyle/>
        <a:p>
          <a:r>
            <a:rPr lang="en-GB" sz="1100" dirty="0"/>
            <a:t>Import libraries and define auxiliary functions</a:t>
          </a:r>
          <a:endParaRPr lang="en-US" sz="1100" dirty="0"/>
        </a:p>
      </dgm:t>
    </dgm:pt>
    <dgm:pt modelId="{C651D170-5635-4E02-98E8-D7745E991367}" type="parTrans" cxnId="{F82F21F2-840A-4BB9-914B-E26EDA70606E}">
      <dgm:prSet/>
      <dgm:spPr/>
      <dgm:t>
        <a:bodyPr/>
        <a:lstStyle/>
        <a:p>
          <a:endParaRPr lang="en-US"/>
        </a:p>
      </dgm:t>
    </dgm:pt>
    <dgm:pt modelId="{D577593B-B630-4DF7-86CA-344ACC02A7B3}" type="sibTrans" cxnId="{F82F21F2-840A-4BB9-914B-E26EDA70606E}">
      <dgm:prSet/>
      <dgm:spPr/>
      <dgm:t>
        <a:bodyPr/>
        <a:lstStyle/>
        <a:p>
          <a:endParaRPr lang="en-US"/>
        </a:p>
      </dgm:t>
    </dgm:pt>
    <dgm:pt modelId="{A3878A49-B58A-402D-B4E1-10A5F41443E3}">
      <dgm:prSet phldrT="[Text]"/>
      <dgm:spPr/>
      <dgm:t>
        <a:bodyPr/>
        <a:lstStyle/>
        <a:p>
          <a:r>
            <a:rPr lang="en-GB" dirty="0"/>
            <a:t>Load the </a:t>
          </a:r>
          <a:r>
            <a:rPr lang="en-GB" dirty="0" err="1"/>
            <a:t>dataframe</a:t>
          </a:r>
          <a:endParaRPr lang="en-US" dirty="0"/>
        </a:p>
      </dgm:t>
    </dgm:pt>
    <dgm:pt modelId="{A684AC8D-838B-4593-A936-E41828CF39B2}" type="parTrans" cxnId="{AD866C26-9DD2-4672-BDDA-7177D0096180}">
      <dgm:prSet/>
      <dgm:spPr/>
      <dgm:t>
        <a:bodyPr/>
        <a:lstStyle/>
        <a:p>
          <a:endParaRPr lang="en-US"/>
        </a:p>
      </dgm:t>
    </dgm:pt>
    <dgm:pt modelId="{E0376AE3-7F24-4509-987C-5C7F61E26159}" type="sibTrans" cxnId="{AD866C26-9DD2-4672-BDDA-7177D0096180}">
      <dgm:prSet/>
      <dgm:spPr/>
      <dgm:t>
        <a:bodyPr/>
        <a:lstStyle/>
        <a:p>
          <a:endParaRPr lang="en-US"/>
        </a:p>
      </dgm:t>
    </dgm:pt>
    <dgm:pt modelId="{6BB58221-0937-44F6-82BA-416D8A8C17EB}">
      <dgm:prSet phldrT="[Text]"/>
      <dgm:spPr/>
      <dgm:t>
        <a:bodyPr/>
        <a:lstStyle/>
        <a:p>
          <a:r>
            <a:rPr lang="en-GB" dirty="0"/>
            <a:t>Create a column for the Class</a:t>
          </a:r>
          <a:endParaRPr lang="en-US" dirty="0"/>
        </a:p>
      </dgm:t>
    </dgm:pt>
    <dgm:pt modelId="{6A8036C6-0027-4689-99DF-58C8D64592D3}" type="parTrans" cxnId="{5D139FB3-BE65-482E-926B-2839187E047D}">
      <dgm:prSet/>
      <dgm:spPr/>
      <dgm:t>
        <a:bodyPr/>
        <a:lstStyle/>
        <a:p>
          <a:endParaRPr lang="en-US"/>
        </a:p>
      </dgm:t>
    </dgm:pt>
    <dgm:pt modelId="{AD0ABED4-E5D8-44C7-9722-878E98A142A9}" type="sibTrans" cxnId="{5D139FB3-BE65-482E-926B-2839187E047D}">
      <dgm:prSet/>
      <dgm:spPr/>
      <dgm:t>
        <a:bodyPr/>
        <a:lstStyle/>
        <a:p>
          <a:endParaRPr lang="en-US"/>
        </a:p>
      </dgm:t>
    </dgm:pt>
    <dgm:pt modelId="{25301F64-507D-4700-A19A-45AD25BD547F}">
      <dgm:prSet/>
      <dgm:spPr/>
      <dgm:t>
        <a:bodyPr/>
        <a:lstStyle/>
        <a:p>
          <a:r>
            <a:rPr lang="en-GB" dirty="0"/>
            <a:t>Standardize the data</a:t>
          </a:r>
          <a:endParaRPr lang="en-US" dirty="0"/>
        </a:p>
      </dgm:t>
    </dgm:pt>
    <dgm:pt modelId="{3D6B8A9A-D1A3-47FA-9D83-246FB5CB541B}" type="parTrans" cxnId="{CAC03BFF-E26C-47F3-8B3E-9D88B95B5FA1}">
      <dgm:prSet/>
      <dgm:spPr/>
      <dgm:t>
        <a:bodyPr/>
        <a:lstStyle/>
        <a:p>
          <a:endParaRPr lang="en-US"/>
        </a:p>
      </dgm:t>
    </dgm:pt>
    <dgm:pt modelId="{FF4D9BE9-804E-4D5C-A2A3-81B3752B4498}" type="sibTrans" cxnId="{CAC03BFF-E26C-47F3-8B3E-9D88B95B5FA1}">
      <dgm:prSet/>
      <dgm:spPr/>
      <dgm:t>
        <a:bodyPr/>
        <a:lstStyle/>
        <a:p>
          <a:endParaRPr lang="en-US"/>
        </a:p>
      </dgm:t>
    </dgm:pt>
    <dgm:pt modelId="{031D09F7-B07B-4764-B5A1-DDEBBC1E3545}">
      <dgm:prSet/>
      <dgm:spPr/>
      <dgm:t>
        <a:bodyPr/>
        <a:lstStyle/>
        <a:p>
          <a:r>
            <a:rPr lang="en-GB" dirty="0"/>
            <a:t>Split into training and test data</a:t>
          </a:r>
          <a:endParaRPr lang="en-US" dirty="0"/>
        </a:p>
      </dgm:t>
    </dgm:pt>
    <dgm:pt modelId="{CCBD4ABB-845F-4CF0-BA03-047A4834E6CD}" type="parTrans" cxnId="{1B784A51-C136-48AC-B5BB-30F6E62F4EE1}">
      <dgm:prSet/>
      <dgm:spPr/>
      <dgm:t>
        <a:bodyPr/>
        <a:lstStyle/>
        <a:p>
          <a:endParaRPr lang="en-US"/>
        </a:p>
      </dgm:t>
    </dgm:pt>
    <dgm:pt modelId="{4435C930-D221-4FEC-9A48-0465D0915A5A}" type="sibTrans" cxnId="{1B784A51-C136-48AC-B5BB-30F6E62F4EE1}">
      <dgm:prSet/>
      <dgm:spPr/>
      <dgm:t>
        <a:bodyPr/>
        <a:lstStyle/>
        <a:p>
          <a:endParaRPr lang="en-US"/>
        </a:p>
      </dgm:t>
    </dgm:pt>
    <dgm:pt modelId="{F1B94475-F734-4F95-BC93-A2C2C3409762}">
      <dgm:prSet custT="1"/>
      <dgm:spPr/>
      <dgm:t>
        <a:bodyPr/>
        <a:lstStyle/>
        <a:p>
          <a:r>
            <a:rPr lang="en-GB" sz="1000" dirty="0"/>
            <a:t>Find the best hyperparameter for the ML algorithms</a:t>
          </a:r>
          <a:endParaRPr lang="en-US" sz="1000" dirty="0"/>
        </a:p>
      </dgm:t>
    </dgm:pt>
    <dgm:pt modelId="{AE6B5547-7511-499A-824C-3FB3249CACFE}" type="parTrans" cxnId="{10423B73-3FC2-4A04-A66B-5182F82F5C5E}">
      <dgm:prSet/>
      <dgm:spPr/>
      <dgm:t>
        <a:bodyPr/>
        <a:lstStyle/>
        <a:p>
          <a:endParaRPr lang="en-US"/>
        </a:p>
      </dgm:t>
    </dgm:pt>
    <dgm:pt modelId="{166F2687-2F97-4F91-B56B-BEC15813ADF0}" type="sibTrans" cxnId="{10423B73-3FC2-4A04-A66B-5182F82F5C5E}">
      <dgm:prSet/>
      <dgm:spPr/>
      <dgm:t>
        <a:bodyPr/>
        <a:lstStyle/>
        <a:p>
          <a:endParaRPr lang="en-US"/>
        </a:p>
      </dgm:t>
    </dgm:pt>
    <dgm:pt modelId="{768C9D41-9560-4FF1-B6E8-F73F50841A2F}">
      <dgm:prSet custT="1"/>
      <dgm:spPr/>
      <dgm:t>
        <a:bodyPr/>
        <a:lstStyle/>
        <a:p>
          <a:r>
            <a:rPr lang="en-GB" sz="1100" dirty="0"/>
            <a:t>Find best algorithm best using test data</a:t>
          </a:r>
          <a:endParaRPr lang="en-US" sz="1100" dirty="0"/>
        </a:p>
      </dgm:t>
    </dgm:pt>
    <dgm:pt modelId="{E095C597-5E7F-40FF-A415-86F25340589B}" type="parTrans" cxnId="{B7691BEB-BC63-4608-ABAF-0A8084CA91F5}">
      <dgm:prSet/>
      <dgm:spPr/>
      <dgm:t>
        <a:bodyPr/>
        <a:lstStyle/>
        <a:p>
          <a:endParaRPr lang="en-US"/>
        </a:p>
      </dgm:t>
    </dgm:pt>
    <dgm:pt modelId="{CA0D23EF-FC53-4286-B667-04EA0A74E6BF}" type="sibTrans" cxnId="{B7691BEB-BC63-4608-ABAF-0A8084CA91F5}">
      <dgm:prSet/>
      <dgm:spPr/>
      <dgm:t>
        <a:bodyPr/>
        <a:lstStyle/>
        <a:p>
          <a:endParaRPr lang="en-US"/>
        </a:p>
      </dgm:t>
    </dgm:pt>
    <dgm:pt modelId="{AC70D8F3-9B7B-4A94-8BD4-B93950A123F9}" type="pres">
      <dgm:prSet presAssocID="{BCA6D6F3-75AB-42EF-B0EA-1AAAA2271580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2AF36601-AEAF-4AEF-BBC9-3D29DAD67D5B}" type="pres">
      <dgm:prSet presAssocID="{768C9D41-9560-4FF1-B6E8-F73F50841A2F}" presName="Accent7" presStyleCnt="0"/>
      <dgm:spPr/>
    </dgm:pt>
    <dgm:pt modelId="{3D513FCE-F17A-47E7-AF85-DE9AEF27CD59}" type="pres">
      <dgm:prSet presAssocID="{768C9D41-9560-4FF1-B6E8-F73F50841A2F}" presName="Accent" presStyleLbl="node1" presStyleIdx="0" presStyleCnt="7"/>
      <dgm:spPr/>
    </dgm:pt>
    <dgm:pt modelId="{9CCC5792-F2A3-42E8-8CFB-F150353ABE43}" type="pres">
      <dgm:prSet presAssocID="{768C9D41-9560-4FF1-B6E8-F73F50841A2F}" presName="ParentBackground7" presStyleCnt="0"/>
      <dgm:spPr/>
    </dgm:pt>
    <dgm:pt modelId="{53F87CCA-DB2B-455C-BE3E-60357F03CDCD}" type="pres">
      <dgm:prSet presAssocID="{768C9D41-9560-4FF1-B6E8-F73F50841A2F}" presName="ParentBackground" presStyleLbl="fgAcc1" presStyleIdx="0" presStyleCnt="7"/>
      <dgm:spPr/>
    </dgm:pt>
    <dgm:pt modelId="{CA15F57F-FFB4-4C43-B7B8-395A4BC19729}" type="pres">
      <dgm:prSet presAssocID="{768C9D41-9560-4FF1-B6E8-F73F50841A2F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EB62931-A999-4DFE-9DE8-AEB6F4B1EC31}" type="pres">
      <dgm:prSet presAssocID="{F1B94475-F734-4F95-BC93-A2C2C3409762}" presName="Accent6" presStyleCnt="0"/>
      <dgm:spPr/>
    </dgm:pt>
    <dgm:pt modelId="{E914D96A-53DB-445C-A938-922E33E09CF0}" type="pres">
      <dgm:prSet presAssocID="{F1B94475-F734-4F95-BC93-A2C2C3409762}" presName="Accent" presStyleLbl="node1" presStyleIdx="1" presStyleCnt="7"/>
      <dgm:spPr/>
    </dgm:pt>
    <dgm:pt modelId="{82120815-3F24-4DD2-84C3-780238A25C02}" type="pres">
      <dgm:prSet presAssocID="{F1B94475-F734-4F95-BC93-A2C2C3409762}" presName="ParentBackground6" presStyleCnt="0"/>
      <dgm:spPr/>
    </dgm:pt>
    <dgm:pt modelId="{F2BE70AB-1E20-40AD-9B4E-0208A99962A5}" type="pres">
      <dgm:prSet presAssocID="{F1B94475-F734-4F95-BC93-A2C2C3409762}" presName="ParentBackground" presStyleLbl="fgAcc1" presStyleIdx="1" presStyleCnt="7"/>
      <dgm:spPr/>
    </dgm:pt>
    <dgm:pt modelId="{4FA9A4A3-3FD3-4E74-ACF9-00D02DE3A8B6}" type="pres">
      <dgm:prSet presAssocID="{F1B94475-F734-4F95-BC93-A2C2C3409762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413CAF37-7C86-4530-AB7D-F9E4C7054029}" type="pres">
      <dgm:prSet presAssocID="{031D09F7-B07B-4764-B5A1-DDEBBC1E3545}" presName="Accent5" presStyleCnt="0"/>
      <dgm:spPr/>
    </dgm:pt>
    <dgm:pt modelId="{669A968C-D7E8-43B7-8E2F-F38A383EDAE3}" type="pres">
      <dgm:prSet presAssocID="{031D09F7-B07B-4764-B5A1-DDEBBC1E3545}" presName="Accent" presStyleLbl="node1" presStyleIdx="2" presStyleCnt="7"/>
      <dgm:spPr/>
    </dgm:pt>
    <dgm:pt modelId="{BB7FD3D7-C594-45CE-AE1B-EDD3839695B0}" type="pres">
      <dgm:prSet presAssocID="{031D09F7-B07B-4764-B5A1-DDEBBC1E3545}" presName="ParentBackground5" presStyleCnt="0"/>
      <dgm:spPr/>
    </dgm:pt>
    <dgm:pt modelId="{CE9AEC80-FA47-4465-9227-FFAE40FAD156}" type="pres">
      <dgm:prSet presAssocID="{031D09F7-B07B-4764-B5A1-DDEBBC1E3545}" presName="ParentBackground" presStyleLbl="fgAcc1" presStyleIdx="2" presStyleCnt="7"/>
      <dgm:spPr/>
    </dgm:pt>
    <dgm:pt modelId="{2323F9E9-1BE3-44B7-A39B-9B313A86048A}" type="pres">
      <dgm:prSet presAssocID="{031D09F7-B07B-4764-B5A1-DDEBBC1E3545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4A020D-5935-4EB8-BDA8-E27C4AF56065}" type="pres">
      <dgm:prSet presAssocID="{25301F64-507D-4700-A19A-45AD25BD547F}" presName="Accent4" presStyleCnt="0"/>
      <dgm:spPr/>
    </dgm:pt>
    <dgm:pt modelId="{D4A34B52-3E4D-4C7D-9275-11B9D0F40D25}" type="pres">
      <dgm:prSet presAssocID="{25301F64-507D-4700-A19A-45AD25BD547F}" presName="Accent" presStyleLbl="node1" presStyleIdx="3" presStyleCnt="7"/>
      <dgm:spPr/>
    </dgm:pt>
    <dgm:pt modelId="{EC7F3BC6-9248-4081-96AF-FD27CA6CCDE9}" type="pres">
      <dgm:prSet presAssocID="{25301F64-507D-4700-A19A-45AD25BD547F}" presName="ParentBackground4" presStyleCnt="0"/>
      <dgm:spPr/>
    </dgm:pt>
    <dgm:pt modelId="{0D384FC9-0DF6-4E5F-B7F8-F3B75407A5F1}" type="pres">
      <dgm:prSet presAssocID="{25301F64-507D-4700-A19A-45AD25BD547F}" presName="ParentBackground" presStyleLbl="fgAcc1" presStyleIdx="3" presStyleCnt="7"/>
      <dgm:spPr/>
    </dgm:pt>
    <dgm:pt modelId="{A83CCE13-4A3F-4BE3-91CB-68290C98DEF1}" type="pres">
      <dgm:prSet presAssocID="{25301F64-507D-4700-A19A-45AD25BD547F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1B47CDA-E9C4-45A4-B7E3-37FEED687350}" type="pres">
      <dgm:prSet presAssocID="{6BB58221-0937-44F6-82BA-416D8A8C17EB}" presName="Accent3" presStyleCnt="0"/>
      <dgm:spPr/>
    </dgm:pt>
    <dgm:pt modelId="{02AF0720-C050-4E6E-98D7-36F0DA9E6F97}" type="pres">
      <dgm:prSet presAssocID="{6BB58221-0937-44F6-82BA-416D8A8C17EB}" presName="Accent" presStyleLbl="node1" presStyleIdx="4" presStyleCnt="7"/>
      <dgm:spPr/>
    </dgm:pt>
    <dgm:pt modelId="{7890447E-B642-4BD7-8B38-1A511734ED57}" type="pres">
      <dgm:prSet presAssocID="{6BB58221-0937-44F6-82BA-416D8A8C17EB}" presName="ParentBackground3" presStyleCnt="0"/>
      <dgm:spPr/>
    </dgm:pt>
    <dgm:pt modelId="{86C365B2-FCBC-488C-AF2E-F5E379D2C4E3}" type="pres">
      <dgm:prSet presAssocID="{6BB58221-0937-44F6-82BA-416D8A8C17EB}" presName="ParentBackground" presStyleLbl="fgAcc1" presStyleIdx="4" presStyleCnt="7"/>
      <dgm:spPr/>
    </dgm:pt>
    <dgm:pt modelId="{7FCB854C-1D30-4147-ABC2-4535268B755A}" type="pres">
      <dgm:prSet presAssocID="{6BB58221-0937-44F6-82BA-416D8A8C17EB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EE9751EA-4960-422A-8FD1-7704CBBA8310}" type="pres">
      <dgm:prSet presAssocID="{A3878A49-B58A-402D-B4E1-10A5F41443E3}" presName="Accent2" presStyleCnt="0"/>
      <dgm:spPr/>
    </dgm:pt>
    <dgm:pt modelId="{C984C5B0-1C6E-4928-9846-0CF808AC6AF4}" type="pres">
      <dgm:prSet presAssocID="{A3878A49-B58A-402D-B4E1-10A5F41443E3}" presName="Accent" presStyleLbl="node1" presStyleIdx="5" presStyleCnt="7"/>
      <dgm:spPr/>
    </dgm:pt>
    <dgm:pt modelId="{D67F3DBE-883F-476E-AAE8-A496BD6B8CED}" type="pres">
      <dgm:prSet presAssocID="{A3878A49-B58A-402D-B4E1-10A5F41443E3}" presName="ParentBackground2" presStyleCnt="0"/>
      <dgm:spPr/>
    </dgm:pt>
    <dgm:pt modelId="{EE7B817C-FB2A-4A48-B8DF-F74587A3C854}" type="pres">
      <dgm:prSet presAssocID="{A3878A49-B58A-402D-B4E1-10A5F41443E3}" presName="ParentBackground" presStyleLbl="fgAcc1" presStyleIdx="5" presStyleCnt="7"/>
      <dgm:spPr/>
    </dgm:pt>
    <dgm:pt modelId="{0D7E06F9-B5DE-451C-8F92-16031B514831}" type="pres">
      <dgm:prSet presAssocID="{A3878A49-B58A-402D-B4E1-10A5F41443E3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37350D4-7209-4B3A-B84D-04148CF9CBE7}" type="pres">
      <dgm:prSet presAssocID="{38740E19-14E5-4429-A7B6-D92F1FD61226}" presName="Accent1" presStyleCnt="0"/>
      <dgm:spPr/>
    </dgm:pt>
    <dgm:pt modelId="{7B08B201-619C-436C-BEFD-119ACE9909A1}" type="pres">
      <dgm:prSet presAssocID="{38740E19-14E5-4429-A7B6-D92F1FD61226}" presName="Accent" presStyleLbl="node1" presStyleIdx="6" presStyleCnt="7"/>
      <dgm:spPr/>
    </dgm:pt>
    <dgm:pt modelId="{F86599DD-8295-4531-883D-5FE0ED6FD35E}" type="pres">
      <dgm:prSet presAssocID="{38740E19-14E5-4429-A7B6-D92F1FD61226}" presName="ParentBackground1" presStyleCnt="0"/>
      <dgm:spPr/>
    </dgm:pt>
    <dgm:pt modelId="{D4DAC6AA-8A6F-4C1D-85E7-0ADD39A253DF}" type="pres">
      <dgm:prSet presAssocID="{38740E19-14E5-4429-A7B6-D92F1FD61226}" presName="ParentBackground" presStyleLbl="fgAcc1" presStyleIdx="6" presStyleCnt="7"/>
      <dgm:spPr/>
    </dgm:pt>
    <dgm:pt modelId="{82BDEE2D-3E64-4A5B-8112-78F3CA037326}" type="pres">
      <dgm:prSet presAssocID="{38740E19-14E5-4429-A7B6-D92F1FD61226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3DB4BE10-0E1C-43FB-ACE7-AC23BB51CA12}" type="presOf" srcId="{F1B94475-F734-4F95-BC93-A2C2C3409762}" destId="{F2BE70AB-1E20-40AD-9B4E-0208A99962A5}" srcOrd="0" destOrd="0" presId="urn:microsoft.com/office/officeart/2011/layout/CircleProcess"/>
    <dgm:cxn modelId="{D1625B26-AD91-4F3F-AE2E-F592846A4285}" type="presOf" srcId="{38740E19-14E5-4429-A7B6-D92F1FD61226}" destId="{82BDEE2D-3E64-4A5B-8112-78F3CA037326}" srcOrd="1" destOrd="0" presId="urn:microsoft.com/office/officeart/2011/layout/CircleProcess"/>
    <dgm:cxn modelId="{AD866C26-9DD2-4672-BDDA-7177D0096180}" srcId="{BCA6D6F3-75AB-42EF-B0EA-1AAAA2271580}" destId="{A3878A49-B58A-402D-B4E1-10A5F41443E3}" srcOrd="1" destOrd="0" parTransId="{A684AC8D-838B-4593-A936-E41828CF39B2}" sibTransId="{E0376AE3-7F24-4509-987C-5C7F61E26159}"/>
    <dgm:cxn modelId="{32E72F35-423C-41D5-A59F-AEE6576A5ADA}" type="presOf" srcId="{F1B94475-F734-4F95-BC93-A2C2C3409762}" destId="{4FA9A4A3-3FD3-4E74-ACF9-00D02DE3A8B6}" srcOrd="1" destOrd="0" presId="urn:microsoft.com/office/officeart/2011/layout/CircleProcess"/>
    <dgm:cxn modelId="{F9FAE646-7A9C-4BAF-9192-5A36040DFAA5}" type="presOf" srcId="{768C9D41-9560-4FF1-B6E8-F73F50841A2F}" destId="{53F87CCA-DB2B-455C-BE3E-60357F03CDCD}" srcOrd="0" destOrd="0" presId="urn:microsoft.com/office/officeart/2011/layout/CircleProcess"/>
    <dgm:cxn modelId="{1B784A51-C136-48AC-B5BB-30F6E62F4EE1}" srcId="{BCA6D6F3-75AB-42EF-B0EA-1AAAA2271580}" destId="{031D09F7-B07B-4764-B5A1-DDEBBC1E3545}" srcOrd="4" destOrd="0" parTransId="{CCBD4ABB-845F-4CF0-BA03-047A4834E6CD}" sibTransId="{4435C930-D221-4FEC-9A48-0465D0915A5A}"/>
    <dgm:cxn modelId="{B9169572-57B5-42D4-849E-0786C3B2ADC2}" type="presOf" srcId="{6BB58221-0937-44F6-82BA-416D8A8C17EB}" destId="{7FCB854C-1D30-4147-ABC2-4535268B755A}" srcOrd="1" destOrd="0" presId="urn:microsoft.com/office/officeart/2011/layout/CircleProcess"/>
    <dgm:cxn modelId="{10423B73-3FC2-4A04-A66B-5182F82F5C5E}" srcId="{BCA6D6F3-75AB-42EF-B0EA-1AAAA2271580}" destId="{F1B94475-F734-4F95-BC93-A2C2C3409762}" srcOrd="5" destOrd="0" parTransId="{AE6B5547-7511-499A-824C-3FB3249CACFE}" sibTransId="{166F2687-2F97-4F91-B56B-BEC15813ADF0}"/>
    <dgm:cxn modelId="{98764256-8729-4EC5-BE77-F7F69C69271B}" type="presOf" srcId="{768C9D41-9560-4FF1-B6E8-F73F50841A2F}" destId="{CA15F57F-FFB4-4C43-B7B8-395A4BC19729}" srcOrd="1" destOrd="0" presId="urn:microsoft.com/office/officeart/2011/layout/CircleProcess"/>
    <dgm:cxn modelId="{7915AE81-9E7A-40A7-996F-1642919A308A}" type="presOf" srcId="{031D09F7-B07B-4764-B5A1-DDEBBC1E3545}" destId="{2323F9E9-1BE3-44B7-A39B-9B313A86048A}" srcOrd="1" destOrd="0" presId="urn:microsoft.com/office/officeart/2011/layout/CircleProcess"/>
    <dgm:cxn modelId="{88039B8F-E2F9-4E9F-9E55-71DBE4401652}" type="presOf" srcId="{A3878A49-B58A-402D-B4E1-10A5F41443E3}" destId="{EE7B817C-FB2A-4A48-B8DF-F74587A3C854}" srcOrd="0" destOrd="0" presId="urn:microsoft.com/office/officeart/2011/layout/CircleProcess"/>
    <dgm:cxn modelId="{5D139FB3-BE65-482E-926B-2839187E047D}" srcId="{BCA6D6F3-75AB-42EF-B0EA-1AAAA2271580}" destId="{6BB58221-0937-44F6-82BA-416D8A8C17EB}" srcOrd="2" destOrd="0" parTransId="{6A8036C6-0027-4689-99DF-58C8D64592D3}" sibTransId="{AD0ABED4-E5D8-44C7-9722-878E98A142A9}"/>
    <dgm:cxn modelId="{593886C3-32C8-475A-9BC3-7A003746E046}" type="presOf" srcId="{031D09F7-B07B-4764-B5A1-DDEBBC1E3545}" destId="{CE9AEC80-FA47-4465-9227-FFAE40FAD156}" srcOrd="0" destOrd="0" presId="urn:microsoft.com/office/officeart/2011/layout/CircleProcess"/>
    <dgm:cxn modelId="{D8E2E8CF-E26B-43D6-9A9A-13AC16E2BB86}" type="presOf" srcId="{25301F64-507D-4700-A19A-45AD25BD547F}" destId="{0D384FC9-0DF6-4E5F-B7F8-F3B75407A5F1}" srcOrd="0" destOrd="0" presId="urn:microsoft.com/office/officeart/2011/layout/CircleProcess"/>
    <dgm:cxn modelId="{DBECBEE0-09AB-4E1C-8760-C42BC1B10DC5}" type="presOf" srcId="{38740E19-14E5-4429-A7B6-D92F1FD61226}" destId="{D4DAC6AA-8A6F-4C1D-85E7-0ADD39A253DF}" srcOrd="0" destOrd="0" presId="urn:microsoft.com/office/officeart/2011/layout/CircleProcess"/>
    <dgm:cxn modelId="{E50FEEE3-F307-4C53-A4D1-B9EC549E7CE2}" type="presOf" srcId="{A3878A49-B58A-402D-B4E1-10A5F41443E3}" destId="{0D7E06F9-B5DE-451C-8F92-16031B514831}" srcOrd="1" destOrd="0" presId="urn:microsoft.com/office/officeart/2011/layout/CircleProcess"/>
    <dgm:cxn modelId="{903381E8-B314-4213-AC3C-C0C8C85541BA}" type="presOf" srcId="{6BB58221-0937-44F6-82BA-416D8A8C17EB}" destId="{86C365B2-FCBC-488C-AF2E-F5E379D2C4E3}" srcOrd="0" destOrd="0" presId="urn:microsoft.com/office/officeart/2011/layout/CircleProcess"/>
    <dgm:cxn modelId="{B7691BEB-BC63-4608-ABAF-0A8084CA91F5}" srcId="{BCA6D6F3-75AB-42EF-B0EA-1AAAA2271580}" destId="{768C9D41-9560-4FF1-B6E8-F73F50841A2F}" srcOrd="6" destOrd="0" parTransId="{E095C597-5E7F-40FF-A415-86F25340589B}" sibTransId="{CA0D23EF-FC53-4286-B667-04EA0A74E6BF}"/>
    <dgm:cxn modelId="{C1467EEC-70C4-4ED0-B9E4-97DBC6A42E16}" type="presOf" srcId="{25301F64-507D-4700-A19A-45AD25BD547F}" destId="{A83CCE13-4A3F-4BE3-91CB-68290C98DEF1}" srcOrd="1" destOrd="0" presId="urn:microsoft.com/office/officeart/2011/layout/CircleProcess"/>
    <dgm:cxn modelId="{89B0A6EE-1571-43A0-B38E-4F2F841724C1}" type="presOf" srcId="{BCA6D6F3-75AB-42EF-B0EA-1AAAA2271580}" destId="{AC70D8F3-9B7B-4A94-8BD4-B93950A123F9}" srcOrd="0" destOrd="0" presId="urn:microsoft.com/office/officeart/2011/layout/CircleProcess"/>
    <dgm:cxn modelId="{F82F21F2-840A-4BB9-914B-E26EDA70606E}" srcId="{BCA6D6F3-75AB-42EF-B0EA-1AAAA2271580}" destId="{38740E19-14E5-4429-A7B6-D92F1FD61226}" srcOrd="0" destOrd="0" parTransId="{C651D170-5635-4E02-98E8-D7745E991367}" sibTransId="{D577593B-B630-4DF7-86CA-344ACC02A7B3}"/>
    <dgm:cxn modelId="{CAC03BFF-E26C-47F3-8B3E-9D88B95B5FA1}" srcId="{BCA6D6F3-75AB-42EF-B0EA-1AAAA2271580}" destId="{25301F64-507D-4700-A19A-45AD25BD547F}" srcOrd="3" destOrd="0" parTransId="{3D6B8A9A-D1A3-47FA-9D83-246FB5CB541B}" sibTransId="{FF4D9BE9-804E-4D5C-A2A3-81B3752B4498}"/>
    <dgm:cxn modelId="{352DBC5F-3B60-4A85-9EFE-F7EC2CD3AA7E}" type="presParOf" srcId="{AC70D8F3-9B7B-4A94-8BD4-B93950A123F9}" destId="{2AF36601-AEAF-4AEF-BBC9-3D29DAD67D5B}" srcOrd="0" destOrd="0" presId="urn:microsoft.com/office/officeart/2011/layout/CircleProcess"/>
    <dgm:cxn modelId="{A76A292D-A3FE-4A0E-B6BF-D768310972AE}" type="presParOf" srcId="{2AF36601-AEAF-4AEF-BBC9-3D29DAD67D5B}" destId="{3D513FCE-F17A-47E7-AF85-DE9AEF27CD59}" srcOrd="0" destOrd="0" presId="urn:microsoft.com/office/officeart/2011/layout/CircleProcess"/>
    <dgm:cxn modelId="{05391F8E-83AA-431E-BADA-127F25CC7FB8}" type="presParOf" srcId="{AC70D8F3-9B7B-4A94-8BD4-B93950A123F9}" destId="{9CCC5792-F2A3-42E8-8CFB-F150353ABE43}" srcOrd="1" destOrd="0" presId="urn:microsoft.com/office/officeart/2011/layout/CircleProcess"/>
    <dgm:cxn modelId="{99A9B1CA-B171-4EB3-B51D-360666D4CE7F}" type="presParOf" srcId="{9CCC5792-F2A3-42E8-8CFB-F150353ABE43}" destId="{53F87CCA-DB2B-455C-BE3E-60357F03CDCD}" srcOrd="0" destOrd="0" presId="urn:microsoft.com/office/officeart/2011/layout/CircleProcess"/>
    <dgm:cxn modelId="{F363C0E5-2A6C-46B2-A581-843D18A98948}" type="presParOf" srcId="{AC70D8F3-9B7B-4A94-8BD4-B93950A123F9}" destId="{CA15F57F-FFB4-4C43-B7B8-395A4BC19729}" srcOrd="2" destOrd="0" presId="urn:microsoft.com/office/officeart/2011/layout/CircleProcess"/>
    <dgm:cxn modelId="{6380444C-3033-432D-8D07-F8F9A8D55AFD}" type="presParOf" srcId="{AC70D8F3-9B7B-4A94-8BD4-B93950A123F9}" destId="{CEB62931-A999-4DFE-9DE8-AEB6F4B1EC31}" srcOrd="3" destOrd="0" presId="urn:microsoft.com/office/officeart/2011/layout/CircleProcess"/>
    <dgm:cxn modelId="{AE3E1D3B-AFCA-4A56-9894-EA9E191C68F0}" type="presParOf" srcId="{CEB62931-A999-4DFE-9DE8-AEB6F4B1EC31}" destId="{E914D96A-53DB-445C-A938-922E33E09CF0}" srcOrd="0" destOrd="0" presId="urn:microsoft.com/office/officeart/2011/layout/CircleProcess"/>
    <dgm:cxn modelId="{A6AFCDEA-C981-47EC-871A-122872E87CF4}" type="presParOf" srcId="{AC70D8F3-9B7B-4A94-8BD4-B93950A123F9}" destId="{82120815-3F24-4DD2-84C3-780238A25C02}" srcOrd="4" destOrd="0" presId="urn:microsoft.com/office/officeart/2011/layout/CircleProcess"/>
    <dgm:cxn modelId="{4A3FABD8-2412-4002-AD95-B803EE4566C9}" type="presParOf" srcId="{82120815-3F24-4DD2-84C3-780238A25C02}" destId="{F2BE70AB-1E20-40AD-9B4E-0208A99962A5}" srcOrd="0" destOrd="0" presId="urn:microsoft.com/office/officeart/2011/layout/CircleProcess"/>
    <dgm:cxn modelId="{C9113CF9-2B61-442A-9B99-08CEFECCA205}" type="presParOf" srcId="{AC70D8F3-9B7B-4A94-8BD4-B93950A123F9}" destId="{4FA9A4A3-3FD3-4E74-ACF9-00D02DE3A8B6}" srcOrd="5" destOrd="0" presId="urn:microsoft.com/office/officeart/2011/layout/CircleProcess"/>
    <dgm:cxn modelId="{B65B2615-06B4-4077-854C-62A6F29DCF09}" type="presParOf" srcId="{AC70D8F3-9B7B-4A94-8BD4-B93950A123F9}" destId="{413CAF37-7C86-4530-AB7D-F9E4C7054029}" srcOrd="6" destOrd="0" presId="urn:microsoft.com/office/officeart/2011/layout/CircleProcess"/>
    <dgm:cxn modelId="{195FD30D-7A4A-4FD3-9975-1C84AC05FBEA}" type="presParOf" srcId="{413CAF37-7C86-4530-AB7D-F9E4C7054029}" destId="{669A968C-D7E8-43B7-8E2F-F38A383EDAE3}" srcOrd="0" destOrd="0" presId="urn:microsoft.com/office/officeart/2011/layout/CircleProcess"/>
    <dgm:cxn modelId="{0ACCBE89-E846-4BF7-815D-5BB55CBA9A1F}" type="presParOf" srcId="{AC70D8F3-9B7B-4A94-8BD4-B93950A123F9}" destId="{BB7FD3D7-C594-45CE-AE1B-EDD3839695B0}" srcOrd="7" destOrd="0" presId="urn:microsoft.com/office/officeart/2011/layout/CircleProcess"/>
    <dgm:cxn modelId="{B7D367B1-5AD2-4846-80FB-D42F36902AA3}" type="presParOf" srcId="{BB7FD3D7-C594-45CE-AE1B-EDD3839695B0}" destId="{CE9AEC80-FA47-4465-9227-FFAE40FAD156}" srcOrd="0" destOrd="0" presId="urn:microsoft.com/office/officeart/2011/layout/CircleProcess"/>
    <dgm:cxn modelId="{E0CE2B1F-36E8-4555-8970-C9C6473DAA4C}" type="presParOf" srcId="{AC70D8F3-9B7B-4A94-8BD4-B93950A123F9}" destId="{2323F9E9-1BE3-44B7-A39B-9B313A86048A}" srcOrd="8" destOrd="0" presId="urn:microsoft.com/office/officeart/2011/layout/CircleProcess"/>
    <dgm:cxn modelId="{7A88C59B-F324-4AAC-9ED7-B7E31C5A1FD5}" type="presParOf" srcId="{AC70D8F3-9B7B-4A94-8BD4-B93950A123F9}" destId="{614A020D-5935-4EB8-BDA8-E27C4AF56065}" srcOrd="9" destOrd="0" presId="urn:microsoft.com/office/officeart/2011/layout/CircleProcess"/>
    <dgm:cxn modelId="{BC5FEA8A-9ACC-4C63-8D6F-9D0088682CC8}" type="presParOf" srcId="{614A020D-5935-4EB8-BDA8-E27C4AF56065}" destId="{D4A34B52-3E4D-4C7D-9275-11B9D0F40D25}" srcOrd="0" destOrd="0" presId="urn:microsoft.com/office/officeart/2011/layout/CircleProcess"/>
    <dgm:cxn modelId="{4795CC18-8397-4E53-82FF-20F54FD4A210}" type="presParOf" srcId="{AC70D8F3-9B7B-4A94-8BD4-B93950A123F9}" destId="{EC7F3BC6-9248-4081-96AF-FD27CA6CCDE9}" srcOrd="10" destOrd="0" presId="urn:microsoft.com/office/officeart/2011/layout/CircleProcess"/>
    <dgm:cxn modelId="{A7F7D5A1-B6B0-4616-8EEB-A2F75B5B46D5}" type="presParOf" srcId="{EC7F3BC6-9248-4081-96AF-FD27CA6CCDE9}" destId="{0D384FC9-0DF6-4E5F-B7F8-F3B75407A5F1}" srcOrd="0" destOrd="0" presId="urn:microsoft.com/office/officeart/2011/layout/CircleProcess"/>
    <dgm:cxn modelId="{F1058C72-9345-4BD6-804A-960A4B37F5B9}" type="presParOf" srcId="{AC70D8F3-9B7B-4A94-8BD4-B93950A123F9}" destId="{A83CCE13-4A3F-4BE3-91CB-68290C98DEF1}" srcOrd="11" destOrd="0" presId="urn:microsoft.com/office/officeart/2011/layout/CircleProcess"/>
    <dgm:cxn modelId="{F6EBB733-6F34-4A16-9E4C-2D716D108DE1}" type="presParOf" srcId="{AC70D8F3-9B7B-4A94-8BD4-B93950A123F9}" destId="{91B47CDA-E9C4-45A4-B7E3-37FEED687350}" srcOrd="12" destOrd="0" presId="urn:microsoft.com/office/officeart/2011/layout/CircleProcess"/>
    <dgm:cxn modelId="{4579AB95-EBC3-409E-B663-9F6E858C0B6C}" type="presParOf" srcId="{91B47CDA-E9C4-45A4-B7E3-37FEED687350}" destId="{02AF0720-C050-4E6E-98D7-36F0DA9E6F97}" srcOrd="0" destOrd="0" presId="urn:microsoft.com/office/officeart/2011/layout/CircleProcess"/>
    <dgm:cxn modelId="{F8C9261B-E8F2-4F02-A75B-1CDC3FDB8A8B}" type="presParOf" srcId="{AC70D8F3-9B7B-4A94-8BD4-B93950A123F9}" destId="{7890447E-B642-4BD7-8B38-1A511734ED57}" srcOrd="13" destOrd="0" presId="urn:microsoft.com/office/officeart/2011/layout/CircleProcess"/>
    <dgm:cxn modelId="{609A8756-07BF-407C-B532-08EF6C9E2826}" type="presParOf" srcId="{7890447E-B642-4BD7-8B38-1A511734ED57}" destId="{86C365B2-FCBC-488C-AF2E-F5E379D2C4E3}" srcOrd="0" destOrd="0" presId="urn:microsoft.com/office/officeart/2011/layout/CircleProcess"/>
    <dgm:cxn modelId="{934DB799-BC60-4029-BA4A-E38C85ED18E8}" type="presParOf" srcId="{AC70D8F3-9B7B-4A94-8BD4-B93950A123F9}" destId="{7FCB854C-1D30-4147-ABC2-4535268B755A}" srcOrd="14" destOrd="0" presId="urn:microsoft.com/office/officeart/2011/layout/CircleProcess"/>
    <dgm:cxn modelId="{A7F310AF-61BC-4F00-9347-0D6CE6ACEDB3}" type="presParOf" srcId="{AC70D8F3-9B7B-4A94-8BD4-B93950A123F9}" destId="{EE9751EA-4960-422A-8FD1-7704CBBA8310}" srcOrd="15" destOrd="0" presId="urn:microsoft.com/office/officeart/2011/layout/CircleProcess"/>
    <dgm:cxn modelId="{7F5BFE26-E1B1-423D-9960-93E3B5240C0C}" type="presParOf" srcId="{EE9751EA-4960-422A-8FD1-7704CBBA8310}" destId="{C984C5B0-1C6E-4928-9846-0CF808AC6AF4}" srcOrd="0" destOrd="0" presId="urn:microsoft.com/office/officeart/2011/layout/CircleProcess"/>
    <dgm:cxn modelId="{2B254BF0-CC04-4F1E-BCD9-7AB196369D85}" type="presParOf" srcId="{AC70D8F3-9B7B-4A94-8BD4-B93950A123F9}" destId="{D67F3DBE-883F-476E-AAE8-A496BD6B8CED}" srcOrd="16" destOrd="0" presId="urn:microsoft.com/office/officeart/2011/layout/CircleProcess"/>
    <dgm:cxn modelId="{D0A77904-0CBC-4467-9643-241351DFC15D}" type="presParOf" srcId="{D67F3DBE-883F-476E-AAE8-A496BD6B8CED}" destId="{EE7B817C-FB2A-4A48-B8DF-F74587A3C854}" srcOrd="0" destOrd="0" presId="urn:microsoft.com/office/officeart/2011/layout/CircleProcess"/>
    <dgm:cxn modelId="{4CBA5D16-A7C9-4B66-ADF7-C520E25AB9D8}" type="presParOf" srcId="{AC70D8F3-9B7B-4A94-8BD4-B93950A123F9}" destId="{0D7E06F9-B5DE-451C-8F92-16031B514831}" srcOrd="17" destOrd="0" presId="urn:microsoft.com/office/officeart/2011/layout/CircleProcess"/>
    <dgm:cxn modelId="{8781CB49-4A4C-4FDF-BEC7-28907D16B29B}" type="presParOf" srcId="{AC70D8F3-9B7B-4A94-8BD4-B93950A123F9}" destId="{737350D4-7209-4B3A-B84D-04148CF9CBE7}" srcOrd="18" destOrd="0" presId="urn:microsoft.com/office/officeart/2011/layout/CircleProcess"/>
    <dgm:cxn modelId="{5C4A57D4-6606-4EE2-BEE3-134616AE25BD}" type="presParOf" srcId="{737350D4-7209-4B3A-B84D-04148CF9CBE7}" destId="{7B08B201-619C-436C-BEFD-119ACE9909A1}" srcOrd="0" destOrd="0" presId="urn:microsoft.com/office/officeart/2011/layout/CircleProcess"/>
    <dgm:cxn modelId="{196108F5-AD68-4B77-9697-EE5BC86DE025}" type="presParOf" srcId="{AC70D8F3-9B7B-4A94-8BD4-B93950A123F9}" destId="{F86599DD-8295-4531-883D-5FE0ED6FD35E}" srcOrd="19" destOrd="0" presId="urn:microsoft.com/office/officeart/2011/layout/CircleProcess"/>
    <dgm:cxn modelId="{FB40CDCE-CA34-4E16-AB8F-3D935EF7A42A}" type="presParOf" srcId="{F86599DD-8295-4531-883D-5FE0ED6FD35E}" destId="{D4DAC6AA-8A6F-4C1D-85E7-0ADD39A253DF}" srcOrd="0" destOrd="0" presId="urn:microsoft.com/office/officeart/2011/layout/CircleProcess"/>
    <dgm:cxn modelId="{CB1F7F81-DE87-4724-97EB-231C089293BF}" type="presParOf" srcId="{AC70D8F3-9B7B-4A94-8BD4-B93950A123F9}" destId="{82BDEE2D-3E64-4A5B-8112-78F3CA037326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9C49B4-C4F8-48AD-92CB-74CC3F63005D}">
      <dsp:nvSpPr>
        <dsp:cNvPr id="0" name=""/>
        <dsp:cNvSpPr/>
      </dsp:nvSpPr>
      <dsp:spPr>
        <a:xfrm>
          <a:off x="1" y="0"/>
          <a:ext cx="4806600" cy="238602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0ABF5E2-5D93-4C1C-B478-FA4C3D220CF6}">
      <dsp:nvSpPr>
        <dsp:cNvPr id="0" name=""/>
        <dsp:cNvSpPr/>
      </dsp:nvSpPr>
      <dsp:spPr>
        <a:xfrm>
          <a:off x="141410" y="716796"/>
          <a:ext cx="1179435" cy="859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Request and parse the SpaceX launch data using the GET request</a:t>
          </a:r>
          <a:endParaRPr lang="en-US" sz="1100" kern="1200" dirty="0"/>
        </a:p>
      </dsp:txBody>
      <dsp:txXfrm>
        <a:off x="183364" y="758750"/>
        <a:ext cx="1095527" cy="775529"/>
      </dsp:txXfrm>
    </dsp:sp>
    <dsp:sp modelId="{E286EFEC-DDAD-40AA-B820-0CD7E1B6BB3A}">
      <dsp:nvSpPr>
        <dsp:cNvPr id="0" name=""/>
        <dsp:cNvSpPr/>
      </dsp:nvSpPr>
      <dsp:spPr>
        <a:xfrm>
          <a:off x="1421413" y="716796"/>
          <a:ext cx="1179435" cy="859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Filter the </a:t>
          </a:r>
          <a:r>
            <a:rPr lang="en-GB" sz="1100" kern="1200" dirty="0" err="1"/>
            <a:t>dataframe</a:t>
          </a:r>
          <a:r>
            <a:rPr lang="en-GB" sz="1100" kern="1200" dirty="0"/>
            <a:t> to only include Falcon 9 launches</a:t>
          </a:r>
          <a:endParaRPr lang="en-US" sz="1100" kern="1200" dirty="0"/>
        </a:p>
      </dsp:txBody>
      <dsp:txXfrm>
        <a:off x="1463367" y="758750"/>
        <a:ext cx="1095527" cy="775529"/>
      </dsp:txXfrm>
    </dsp:sp>
    <dsp:sp modelId="{3CB54DBD-446B-4001-885D-379BA8967DAE}">
      <dsp:nvSpPr>
        <dsp:cNvPr id="0" name=""/>
        <dsp:cNvSpPr/>
      </dsp:nvSpPr>
      <dsp:spPr>
        <a:xfrm>
          <a:off x="2701417" y="716796"/>
          <a:ext cx="1179435" cy="85943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Replace missing values</a:t>
          </a:r>
          <a:endParaRPr lang="en-US" sz="1100" kern="1200" dirty="0"/>
        </a:p>
      </dsp:txBody>
      <dsp:txXfrm>
        <a:off x="2743371" y="758750"/>
        <a:ext cx="1095527" cy="7755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B4782F-BAFF-4AE6-8120-8D8EFE152A75}">
      <dsp:nvSpPr>
        <dsp:cNvPr id="0" name=""/>
        <dsp:cNvSpPr/>
      </dsp:nvSpPr>
      <dsp:spPr>
        <a:xfrm>
          <a:off x="0" y="0"/>
          <a:ext cx="3800796" cy="5202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Request the Falcon9 Launch Wiki page from its URL</a:t>
          </a:r>
          <a:endParaRPr lang="en-US" sz="1300" kern="1200" dirty="0"/>
        </a:p>
      </dsp:txBody>
      <dsp:txXfrm>
        <a:off x="15237" y="15237"/>
        <a:ext cx="3239414" cy="489768"/>
      </dsp:txXfrm>
    </dsp:sp>
    <dsp:sp modelId="{692239F4-3D3F-436D-9B20-4966CBFB8D2D}">
      <dsp:nvSpPr>
        <dsp:cNvPr id="0" name=""/>
        <dsp:cNvSpPr/>
      </dsp:nvSpPr>
      <dsp:spPr>
        <a:xfrm>
          <a:off x="335364" y="606949"/>
          <a:ext cx="3800796" cy="5202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Extract all column/variable names from the HTML table header using </a:t>
          </a:r>
          <a:r>
            <a:rPr lang="en-GB" sz="1300" kern="1200" dirty="0" err="1"/>
            <a:t>BeautifulSoup</a:t>
          </a:r>
          <a:endParaRPr lang="en-US" sz="1300" kern="1200" dirty="0"/>
        </a:p>
      </dsp:txBody>
      <dsp:txXfrm>
        <a:off x="350601" y="622186"/>
        <a:ext cx="3096800" cy="489768"/>
      </dsp:txXfrm>
    </dsp:sp>
    <dsp:sp modelId="{2DE974B8-872E-4DA5-9439-A75DECBD8D3A}">
      <dsp:nvSpPr>
        <dsp:cNvPr id="0" name=""/>
        <dsp:cNvSpPr/>
      </dsp:nvSpPr>
      <dsp:spPr>
        <a:xfrm>
          <a:off x="670728" y="1213899"/>
          <a:ext cx="3800796" cy="52024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Parse the table and convert it into a Pandas </a:t>
          </a:r>
          <a:r>
            <a:rPr lang="en-GB" sz="1300" kern="1200" dirty="0" err="1"/>
            <a:t>dataframe</a:t>
          </a:r>
          <a:endParaRPr lang="en-US" sz="1300" kern="1200" dirty="0"/>
        </a:p>
      </dsp:txBody>
      <dsp:txXfrm>
        <a:off x="685965" y="1229136"/>
        <a:ext cx="3096800" cy="489768"/>
      </dsp:txXfrm>
    </dsp:sp>
    <dsp:sp modelId="{CF6B57B8-3159-4FF2-8501-C65610D986E4}">
      <dsp:nvSpPr>
        <dsp:cNvPr id="0" name=""/>
        <dsp:cNvSpPr/>
      </dsp:nvSpPr>
      <dsp:spPr>
        <a:xfrm>
          <a:off x="3462638" y="394517"/>
          <a:ext cx="338157" cy="338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538723" y="394517"/>
        <a:ext cx="185987" cy="254463"/>
      </dsp:txXfrm>
    </dsp:sp>
    <dsp:sp modelId="{82116286-23DC-42F0-BC4A-8AB19BB90FAC}">
      <dsp:nvSpPr>
        <dsp:cNvPr id="0" name=""/>
        <dsp:cNvSpPr/>
      </dsp:nvSpPr>
      <dsp:spPr>
        <a:xfrm>
          <a:off x="3798002" y="997998"/>
          <a:ext cx="338157" cy="33815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874087" y="997998"/>
        <a:ext cx="185987" cy="2544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8CB7-DFFC-4D0E-809F-DE29CF42B63B}">
      <dsp:nvSpPr>
        <dsp:cNvPr id="0" name=""/>
        <dsp:cNvSpPr/>
      </dsp:nvSpPr>
      <dsp:spPr>
        <a:xfrm>
          <a:off x="0" y="472394"/>
          <a:ext cx="527943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827CE-E4BB-400F-8137-80F9CF459C4D}">
      <dsp:nvSpPr>
        <dsp:cNvPr id="0" name=""/>
        <dsp:cNvSpPr/>
      </dsp:nvSpPr>
      <dsp:spPr>
        <a:xfrm>
          <a:off x="263971" y="59114"/>
          <a:ext cx="3695605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685" tIns="0" rIns="13968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HTTP Request rocket launch data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from SpaceX using a URL</a:t>
          </a:r>
          <a:endParaRPr lang="en-US" sz="1800" kern="1200" dirty="0"/>
        </a:p>
      </dsp:txBody>
      <dsp:txXfrm>
        <a:off x="304320" y="99463"/>
        <a:ext cx="3614907" cy="745862"/>
      </dsp:txXfrm>
    </dsp:sp>
    <dsp:sp modelId="{D8B523A0-9A29-4C42-857C-1A47FBD84B97}">
      <dsp:nvSpPr>
        <dsp:cNvPr id="0" name=""/>
        <dsp:cNvSpPr/>
      </dsp:nvSpPr>
      <dsp:spPr>
        <a:xfrm>
          <a:off x="0" y="1742475"/>
          <a:ext cx="527943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05BFD-81ED-4997-8AEB-ECE6171397A4}">
      <dsp:nvSpPr>
        <dsp:cNvPr id="0" name=""/>
        <dsp:cNvSpPr/>
      </dsp:nvSpPr>
      <dsp:spPr>
        <a:xfrm>
          <a:off x="263971" y="1329194"/>
          <a:ext cx="3695605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685" tIns="0" rIns="13968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Check response content (JSON)</a:t>
          </a:r>
          <a:endParaRPr lang="en-US" sz="1800" kern="1200" dirty="0"/>
        </a:p>
      </dsp:txBody>
      <dsp:txXfrm>
        <a:off x="304320" y="1369543"/>
        <a:ext cx="3614907" cy="745862"/>
      </dsp:txXfrm>
    </dsp:sp>
    <dsp:sp modelId="{61FDA20A-47A9-4DF6-B38F-7E3244E149ED}">
      <dsp:nvSpPr>
        <dsp:cNvPr id="0" name=""/>
        <dsp:cNvSpPr/>
      </dsp:nvSpPr>
      <dsp:spPr>
        <a:xfrm>
          <a:off x="0" y="3012555"/>
          <a:ext cx="5279436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5BD39-195C-4417-AA98-12618C963DD3}">
      <dsp:nvSpPr>
        <dsp:cNvPr id="0" name=""/>
        <dsp:cNvSpPr/>
      </dsp:nvSpPr>
      <dsp:spPr>
        <a:xfrm>
          <a:off x="263971" y="2599275"/>
          <a:ext cx="3695605" cy="8265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685" tIns="0" rIns="139685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Status code</a:t>
          </a:r>
          <a:endParaRPr lang="en-US" sz="1800" kern="1200" dirty="0"/>
        </a:p>
      </dsp:txBody>
      <dsp:txXfrm>
        <a:off x="304320" y="2639624"/>
        <a:ext cx="3614907" cy="745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F8CB7-DFFC-4D0E-809F-DE29CF42B63B}">
      <dsp:nvSpPr>
        <dsp:cNvPr id="0" name=""/>
        <dsp:cNvSpPr/>
      </dsp:nvSpPr>
      <dsp:spPr>
        <a:xfrm>
          <a:off x="0" y="335355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B827CE-E4BB-400F-8137-80F9CF459C4D}">
      <dsp:nvSpPr>
        <dsp:cNvPr id="0" name=""/>
        <dsp:cNvSpPr/>
      </dsp:nvSpPr>
      <dsp:spPr>
        <a:xfrm>
          <a:off x="263170" y="128715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Perform HTTP GET method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to request Falcon9 Launch HTML page</a:t>
          </a:r>
        </a:p>
      </dsp:txBody>
      <dsp:txXfrm>
        <a:off x="283345" y="148890"/>
        <a:ext cx="3644039" cy="372930"/>
      </dsp:txXfrm>
    </dsp:sp>
    <dsp:sp modelId="{D8B523A0-9A29-4C42-857C-1A47FBD84B97}">
      <dsp:nvSpPr>
        <dsp:cNvPr id="0" name=""/>
        <dsp:cNvSpPr/>
      </dsp:nvSpPr>
      <dsp:spPr>
        <a:xfrm>
          <a:off x="0" y="970396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405BFD-81ED-4997-8AEB-ECE6171397A4}">
      <dsp:nvSpPr>
        <dsp:cNvPr id="0" name=""/>
        <dsp:cNvSpPr/>
      </dsp:nvSpPr>
      <dsp:spPr>
        <a:xfrm>
          <a:off x="263170" y="763756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Assign response to an object</a:t>
          </a:r>
          <a:endParaRPr lang="en-US" sz="1300" kern="1200" dirty="0"/>
        </a:p>
      </dsp:txBody>
      <dsp:txXfrm>
        <a:off x="283345" y="783931"/>
        <a:ext cx="3644039" cy="372930"/>
      </dsp:txXfrm>
    </dsp:sp>
    <dsp:sp modelId="{61FDA20A-47A9-4DF6-B38F-7E3244E149ED}">
      <dsp:nvSpPr>
        <dsp:cNvPr id="0" name=""/>
        <dsp:cNvSpPr/>
      </dsp:nvSpPr>
      <dsp:spPr>
        <a:xfrm>
          <a:off x="0" y="1605436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45BD39-195C-4417-AA98-12618C963DD3}">
      <dsp:nvSpPr>
        <dsp:cNvPr id="0" name=""/>
        <dsp:cNvSpPr/>
      </dsp:nvSpPr>
      <dsp:spPr>
        <a:xfrm>
          <a:off x="263170" y="1398796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Status code</a:t>
          </a:r>
          <a:endParaRPr lang="en-US" sz="1300" kern="1200" dirty="0"/>
        </a:p>
      </dsp:txBody>
      <dsp:txXfrm>
        <a:off x="283345" y="1418971"/>
        <a:ext cx="3644039" cy="372930"/>
      </dsp:txXfrm>
    </dsp:sp>
    <dsp:sp modelId="{EEEF6244-7C53-4D6C-98FC-F27A0ED22AC8}">
      <dsp:nvSpPr>
        <dsp:cNvPr id="0" name=""/>
        <dsp:cNvSpPr/>
      </dsp:nvSpPr>
      <dsp:spPr>
        <a:xfrm>
          <a:off x="0" y="2240476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B84B4C-EBF7-4A03-BF57-76452E95BA97}">
      <dsp:nvSpPr>
        <dsp:cNvPr id="0" name=""/>
        <dsp:cNvSpPr/>
      </dsp:nvSpPr>
      <dsp:spPr>
        <a:xfrm>
          <a:off x="263170" y="2033836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a </a:t>
          </a:r>
          <a:r>
            <a:rPr lang="en-GB" sz="1300" kern="1200" dirty="0" err="1"/>
            <a:t>BeautifulSoup</a:t>
          </a:r>
          <a:r>
            <a:rPr lang="en-GB" sz="1300" kern="1200" dirty="0"/>
            <a:t> from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the HTML response </a:t>
          </a:r>
          <a:endParaRPr lang="en-US" sz="1300" kern="1200" dirty="0"/>
        </a:p>
      </dsp:txBody>
      <dsp:txXfrm>
        <a:off x="283345" y="2054011"/>
        <a:ext cx="3644039" cy="372930"/>
      </dsp:txXfrm>
    </dsp:sp>
    <dsp:sp modelId="{50B55A5D-E28D-4B6D-B967-4E0B7F2100A8}">
      <dsp:nvSpPr>
        <dsp:cNvPr id="0" name=""/>
        <dsp:cNvSpPr/>
      </dsp:nvSpPr>
      <dsp:spPr>
        <a:xfrm>
          <a:off x="0" y="2875516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C554A-FF5F-4354-B836-E4F4A73F73FA}">
      <dsp:nvSpPr>
        <dsp:cNvPr id="0" name=""/>
        <dsp:cNvSpPr/>
      </dsp:nvSpPr>
      <dsp:spPr>
        <a:xfrm>
          <a:off x="263170" y="2668876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Extract all column/variable names from 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the HTML table header</a:t>
          </a:r>
          <a:endParaRPr lang="en-US" sz="1300" kern="1200" dirty="0"/>
        </a:p>
      </dsp:txBody>
      <dsp:txXfrm>
        <a:off x="283345" y="2689051"/>
        <a:ext cx="3644039" cy="372930"/>
      </dsp:txXfrm>
    </dsp:sp>
    <dsp:sp modelId="{1A2DFBFC-5674-4951-871E-361AB3789D2A}">
      <dsp:nvSpPr>
        <dsp:cNvPr id="0" name=""/>
        <dsp:cNvSpPr/>
      </dsp:nvSpPr>
      <dsp:spPr>
        <a:xfrm>
          <a:off x="0" y="3510556"/>
          <a:ext cx="5263413" cy="35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1FCAB-AD15-42F0-AF65-B7EA17D88D29}">
      <dsp:nvSpPr>
        <dsp:cNvPr id="0" name=""/>
        <dsp:cNvSpPr/>
      </dsp:nvSpPr>
      <dsp:spPr>
        <a:xfrm>
          <a:off x="263170" y="3303916"/>
          <a:ext cx="3684389" cy="41328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9261" tIns="0" rIns="139261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Create a </a:t>
          </a:r>
          <a:r>
            <a:rPr lang="en-GB" sz="1300" kern="1200" dirty="0" err="1"/>
            <a:t>dataframe</a:t>
          </a:r>
          <a:r>
            <a:rPr lang="en-GB" sz="1300" kern="1200" dirty="0"/>
            <a:t> by parsing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The launch HTML tables</a:t>
          </a:r>
          <a:endParaRPr lang="en-US" sz="1300" kern="1200" dirty="0"/>
        </a:p>
      </dsp:txBody>
      <dsp:txXfrm>
        <a:off x="283345" y="3324091"/>
        <a:ext cx="3644039" cy="37293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00F5F-F95E-4D94-9F41-8EEBC5CB5E0E}">
      <dsp:nvSpPr>
        <dsp:cNvPr id="0" name=""/>
        <dsp:cNvSpPr/>
      </dsp:nvSpPr>
      <dsp:spPr>
        <a:xfrm rot="5400000">
          <a:off x="322347" y="1994732"/>
          <a:ext cx="1157273" cy="13175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23224B-5DE5-4FCC-9247-A73619AC1D02}">
      <dsp:nvSpPr>
        <dsp:cNvPr id="0" name=""/>
        <dsp:cNvSpPr/>
      </dsp:nvSpPr>
      <dsp:spPr>
        <a:xfrm>
          <a:off x="6" y="1125334"/>
          <a:ext cx="1948166" cy="97199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Exploratory Data Analysis</a:t>
          </a:r>
          <a:endParaRPr lang="en-US" sz="1800" kern="1200" dirty="0"/>
        </a:p>
      </dsp:txBody>
      <dsp:txXfrm>
        <a:off x="47464" y="1172792"/>
        <a:ext cx="1853250" cy="877082"/>
      </dsp:txXfrm>
    </dsp:sp>
    <dsp:sp modelId="{4EA54644-4A27-4701-BC83-D740E7C23CA8}">
      <dsp:nvSpPr>
        <dsp:cNvPr id="0" name=""/>
        <dsp:cNvSpPr/>
      </dsp:nvSpPr>
      <dsp:spPr>
        <a:xfrm>
          <a:off x="1939172" y="1059558"/>
          <a:ext cx="1416911" cy="1102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Calculate no# of launches.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Calculate the no# and occurrence of each orbit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000" kern="1200" dirty="0"/>
            <a:t>Calculate the no# and occurrence of mission outcome of the orbits.</a:t>
          </a:r>
          <a:endParaRPr lang="en-US" sz="1000" kern="1200" dirty="0"/>
        </a:p>
      </dsp:txBody>
      <dsp:txXfrm>
        <a:off x="1939172" y="1059558"/>
        <a:ext cx="1416911" cy="1102165"/>
      </dsp:txXfrm>
    </dsp:sp>
    <dsp:sp modelId="{7E476AD0-0274-4F48-ADD2-EAE40985CBC0}">
      <dsp:nvSpPr>
        <dsp:cNvPr id="0" name=""/>
        <dsp:cNvSpPr/>
      </dsp:nvSpPr>
      <dsp:spPr>
        <a:xfrm>
          <a:off x="1549980" y="2509111"/>
          <a:ext cx="1948166" cy="1007999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Determine Training Labels</a:t>
          </a:r>
          <a:endParaRPr lang="en-US" sz="1800" kern="1200" dirty="0"/>
        </a:p>
      </dsp:txBody>
      <dsp:txXfrm>
        <a:off x="1599195" y="2558326"/>
        <a:ext cx="1849736" cy="909569"/>
      </dsp:txXfrm>
    </dsp:sp>
    <dsp:sp modelId="{A48A3F28-5357-40B1-9428-834B640E9388}">
      <dsp:nvSpPr>
        <dsp:cNvPr id="0" name=""/>
        <dsp:cNvSpPr/>
      </dsp:nvSpPr>
      <dsp:spPr>
        <a:xfrm>
          <a:off x="3534671" y="2461335"/>
          <a:ext cx="1416911" cy="11021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 dirty="0"/>
            <a:t>Create a landing outcome label from Outcome column.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Determine the success rate.</a:t>
          </a:r>
        </a:p>
      </dsp:txBody>
      <dsp:txXfrm>
        <a:off x="3534671" y="2461335"/>
        <a:ext cx="1416911" cy="11021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513FCE-F17A-47E7-AF85-DE9AEF27CD59}">
      <dsp:nvSpPr>
        <dsp:cNvPr id="0" name=""/>
        <dsp:cNvSpPr/>
      </dsp:nvSpPr>
      <dsp:spPr>
        <a:xfrm>
          <a:off x="7955115" y="413629"/>
          <a:ext cx="1089647" cy="10893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3F87CCA-DB2B-455C-BE3E-60357F03CDCD}">
      <dsp:nvSpPr>
        <dsp:cNvPr id="0" name=""/>
        <dsp:cNvSpPr/>
      </dsp:nvSpPr>
      <dsp:spPr>
        <a:xfrm>
          <a:off x="7992134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Find best algorithm best using test data</a:t>
          </a:r>
          <a:endParaRPr lang="en-US" sz="1100" kern="1200" dirty="0"/>
        </a:p>
      </dsp:txBody>
      <dsp:txXfrm>
        <a:off x="8136991" y="595213"/>
        <a:ext cx="725894" cy="726145"/>
      </dsp:txXfrm>
    </dsp:sp>
    <dsp:sp modelId="{E914D96A-53DB-445C-A938-922E33E09CF0}">
      <dsp:nvSpPr>
        <dsp:cNvPr id="0" name=""/>
        <dsp:cNvSpPr/>
      </dsp:nvSpPr>
      <dsp:spPr>
        <a:xfrm rot="2700000">
          <a:off x="6829796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2BE70AB-1E20-40AD-9B4E-0208A99962A5}">
      <dsp:nvSpPr>
        <dsp:cNvPr id="0" name=""/>
        <dsp:cNvSpPr/>
      </dsp:nvSpPr>
      <dsp:spPr>
        <a:xfrm>
          <a:off x="6866273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Find the best hyperparameter for the ML algorithms</a:t>
          </a:r>
          <a:endParaRPr lang="en-US" sz="1000" kern="1200" dirty="0"/>
        </a:p>
      </dsp:txBody>
      <dsp:txXfrm>
        <a:off x="7011130" y="595213"/>
        <a:ext cx="725894" cy="726145"/>
      </dsp:txXfrm>
    </dsp:sp>
    <dsp:sp modelId="{669A968C-D7E8-43B7-8E2F-F38A383EDAE3}">
      <dsp:nvSpPr>
        <dsp:cNvPr id="0" name=""/>
        <dsp:cNvSpPr/>
      </dsp:nvSpPr>
      <dsp:spPr>
        <a:xfrm rot="2700000">
          <a:off x="5704739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E9AEC80-FA47-4465-9227-FFAE40FAD156}">
      <dsp:nvSpPr>
        <dsp:cNvPr id="0" name=""/>
        <dsp:cNvSpPr/>
      </dsp:nvSpPr>
      <dsp:spPr>
        <a:xfrm>
          <a:off x="5740411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Split into training and test data</a:t>
          </a:r>
          <a:endParaRPr lang="en-US" sz="1100" kern="1200" dirty="0"/>
        </a:p>
      </dsp:txBody>
      <dsp:txXfrm>
        <a:off x="5886073" y="595213"/>
        <a:ext cx="725894" cy="726145"/>
      </dsp:txXfrm>
    </dsp:sp>
    <dsp:sp modelId="{D4A34B52-3E4D-4C7D-9275-11B9D0F40D25}">
      <dsp:nvSpPr>
        <dsp:cNvPr id="0" name=""/>
        <dsp:cNvSpPr/>
      </dsp:nvSpPr>
      <dsp:spPr>
        <a:xfrm rot="2700000">
          <a:off x="4578878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D384FC9-0DF6-4E5F-B7F8-F3B75407A5F1}">
      <dsp:nvSpPr>
        <dsp:cNvPr id="0" name=""/>
        <dsp:cNvSpPr/>
      </dsp:nvSpPr>
      <dsp:spPr>
        <a:xfrm>
          <a:off x="4615355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Standardize the data</a:t>
          </a:r>
          <a:endParaRPr lang="en-US" sz="1100" kern="1200" dirty="0"/>
        </a:p>
      </dsp:txBody>
      <dsp:txXfrm>
        <a:off x="4760212" y="595213"/>
        <a:ext cx="725894" cy="726145"/>
      </dsp:txXfrm>
    </dsp:sp>
    <dsp:sp modelId="{02AF0720-C050-4E6E-98D7-36F0DA9E6F97}">
      <dsp:nvSpPr>
        <dsp:cNvPr id="0" name=""/>
        <dsp:cNvSpPr/>
      </dsp:nvSpPr>
      <dsp:spPr>
        <a:xfrm rot="2700000">
          <a:off x="3453017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6C365B2-FCBC-488C-AF2E-F5E379D2C4E3}">
      <dsp:nvSpPr>
        <dsp:cNvPr id="0" name=""/>
        <dsp:cNvSpPr/>
      </dsp:nvSpPr>
      <dsp:spPr>
        <a:xfrm>
          <a:off x="3489493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Create a column for the Class</a:t>
          </a:r>
          <a:endParaRPr lang="en-US" sz="1100" kern="1200" dirty="0"/>
        </a:p>
      </dsp:txBody>
      <dsp:txXfrm>
        <a:off x="3634350" y="595213"/>
        <a:ext cx="725894" cy="726145"/>
      </dsp:txXfrm>
    </dsp:sp>
    <dsp:sp modelId="{C984C5B0-1C6E-4928-9846-0CF808AC6AF4}">
      <dsp:nvSpPr>
        <dsp:cNvPr id="0" name=""/>
        <dsp:cNvSpPr/>
      </dsp:nvSpPr>
      <dsp:spPr>
        <a:xfrm rot="2700000">
          <a:off x="2327960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7B817C-FB2A-4A48-B8DF-F74587A3C854}">
      <dsp:nvSpPr>
        <dsp:cNvPr id="0" name=""/>
        <dsp:cNvSpPr/>
      </dsp:nvSpPr>
      <dsp:spPr>
        <a:xfrm>
          <a:off x="2363632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Load the </a:t>
          </a:r>
          <a:r>
            <a:rPr lang="en-GB" sz="1100" kern="1200" dirty="0" err="1"/>
            <a:t>dataframe</a:t>
          </a:r>
          <a:endParaRPr lang="en-US" sz="1100" kern="1200" dirty="0"/>
        </a:p>
      </dsp:txBody>
      <dsp:txXfrm>
        <a:off x="2509294" y="595213"/>
        <a:ext cx="725894" cy="726145"/>
      </dsp:txXfrm>
    </dsp:sp>
    <dsp:sp modelId="{7B08B201-619C-436C-BEFD-119ACE9909A1}">
      <dsp:nvSpPr>
        <dsp:cNvPr id="0" name=""/>
        <dsp:cNvSpPr/>
      </dsp:nvSpPr>
      <dsp:spPr>
        <a:xfrm rot="2700000">
          <a:off x="1202099" y="413507"/>
          <a:ext cx="1089366" cy="108936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4DAC6AA-8A6F-4C1D-85E7-0ADD39A253DF}">
      <dsp:nvSpPr>
        <dsp:cNvPr id="0" name=""/>
        <dsp:cNvSpPr/>
      </dsp:nvSpPr>
      <dsp:spPr>
        <a:xfrm>
          <a:off x="1238575" y="449946"/>
          <a:ext cx="1016413" cy="1016679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 dirty="0"/>
            <a:t>Import libraries and define auxiliary functions</a:t>
          </a:r>
          <a:endParaRPr lang="en-US" sz="1100" kern="1200" dirty="0"/>
        </a:p>
      </dsp:txBody>
      <dsp:txXfrm>
        <a:off x="1383432" y="595213"/>
        <a:ext cx="725894" cy="726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884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9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32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0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masanganise/ibm_applied_data_science_capstone/blob/0e9601b3c5f2cc871341a8ad72d02b26ad52a34e/1.%20jupyter-labs-spacex-data-collection-api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masanganise/ibm_applied_data_science_capstone/blob/908f181e91030bc959e1d8ea705cd11294841143/2.%20jupyter-labs-webscrap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masanganise/ibm_applied_data_science_capstone/blob/1cdd54dc33e4c59352e13a694e3abbe5e4f05978/3.%20jupyter-spacex-Data%20wrangling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nganise/ibm_applied_data_science_capstone/blob/1d58512b2c6eb9d6144fb0a31ccac4db1959a310/4.%20EDA%20with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nganise/ibm_applied_data_science_capstone/blob/6e4ba2f7ac0d2a4e76b83bce2788000b5c8d0ded/5.%20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nganise/ibm_applied_data_science_capstone/blob/1245e98a9009c2e19f4d5cdb8c25ed76b9f79cae/6.%20launch_site_location_with_Folium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nganise/ibm_applied_data_science_capstone/blob/916e8a371bcbd4f14647ad75bd3ab14bffa22e77/7.%20interactive_dashboard_with_plotly_dash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masanganise/ibm_applied_data_science_capstone/blob/d660ac5d2c4910f469d5f3619734635e9714d728/8.%20machine_learning_prediction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sanganise/ibm_applied_data_science_capstone.gi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97053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Nelson MASANGANISE</a:t>
            </a:r>
          </a:p>
          <a:p>
            <a:r>
              <a:rPr lang="en-US" sz="2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17/05/2025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steps for data collection using the SpaceX REST API are shown in the flow diagram.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response content is decoded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 turned into a 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json_normalize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completed notebook is available on this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Data Collection API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A663C91-3E8D-518D-7C2F-F1716656F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5484600"/>
              </p:ext>
            </p:extLst>
          </p:nvPr>
        </p:nvGraphicFramePr>
        <p:xfrm>
          <a:off x="6006176" y="2007090"/>
          <a:ext cx="5279436" cy="3777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4482102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steps for data collection by scrapping the ‘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of Falcon 9 and Falcon Heavy launches’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Wikipage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are shown in the flow diagram.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completed notebook is available on this URL: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Collection with Web Scrapping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6F3C773-62C3-90AA-0E6E-EB90617149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8563624"/>
              </p:ext>
            </p:extLst>
          </p:nvPr>
        </p:nvGraphicFramePr>
        <p:xfrm>
          <a:off x="6006176" y="1899689"/>
          <a:ext cx="5263413" cy="3992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66318"/>
            <a:ext cx="6272473" cy="3202630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Once the data was collected, we performed data wrangling as per the steps shown in the process flow.</a:t>
            </a:r>
          </a:p>
          <a:p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completed notebook is available on this URL: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Data Wrangling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4FCB4F1B-7B14-3D4D-E1ED-790CE82BD8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5442688"/>
              </p:ext>
            </p:extLst>
          </p:nvPr>
        </p:nvGraphicFramePr>
        <p:xfrm>
          <a:off x="7042484" y="1354152"/>
          <a:ext cx="4985393" cy="4671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21436" cy="46015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Pandas and Matplotlib were used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and Feature Engineering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charts listed below were used in this step and the completed notebook is available on the following URL: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hlinkClick r:id="rId3"/>
              </a:rPr>
              <a:t>EDA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B148D045-EAC4-3BC3-CCD8-848F12892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703378"/>
              </p:ext>
            </p:extLst>
          </p:nvPr>
        </p:nvGraphicFramePr>
        <p:xfrm>
          <a:off x="945858" y="3439551"/>
          <a:ext cx="9745588" cy="257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0720">
                  <a:extLst>
                    <a:ext uri="{9D8B030D-6E8A-4147-A177-3AD203B41FA5}">
                      <a16:colId xmlns:a16="http://schemas.microsoft.com/office/drawing/2014/main" val="2405477043"/>
                    </a:ext>
                  </a:extLst>
                </a:gridCol>
                <a:gridCol w="6414868">
                  <a:extLst>
                    <a:ext uri="{9D8B030D-6E8A-4147-A177-3AD203B41FA5}">
                      <a16:colId xmlns:a16="http://schemas.microsoft.com/office/drawing/2014/main" val="28378326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Type of Chart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968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Scatter plot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see how the </a:t>
                      </a:r>
                      <a:r>
                        <a:rPr lang="en-GB" sz="1500" dirty="0" err="1"/>
                        <a:t>FlightNumber</a:t>
                      </a:r>
                      <a:r>
                        <a:rPr lang="en-GB" sz="1500" dirty="0"/>
                        <a:t> and Payload variables would affect the launch outcome.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relationship between Flight Number and Launch Site.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relationship between Payload Mass and Launch Site.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relationship between </a:t>
                      </a:r>
                      <a:r>
                        <a:rPr lang="en-GB" sz="1500" dirty="0" err="1"/>
                        <a:t>FlightNumber</a:t>
                      </a:r>
                      <a:r>
                        <a:rPr lang="en-GB" sz="1500" dirty="0"/>
                        <a:t> and Orbit type.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relationship between Payload Mass and Orbit type.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354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Bar chart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relationship between success rate of each orbit type.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0699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500" dirty="0"/>
                        <a:t>Line chart</a:t>
                      </a:r>
                      <a:endParaRPr 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500" dirty="0"/>
                        <a:t>To visualize the launch success yearly trend.</a:t>
                      </a:r>
                      <a:endParaRPr lang="en-US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8778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74234"/>
            <a:ext cx="10515600" cy="447334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Several SQL queries were performed in this step to achieve the following: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names of the unique launch sites in the space mission using DISTINCT.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achieved.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all the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that have carried the maximum payload mass.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records which will display the month names, failure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 ,booster versions, </a:t>
            </a:r>
            <a:r>
              <a:rPr lang="en-GB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the months in year 2015.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 notebook is available here: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EDA SQL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ark all launch sites on a map, we used the following objects: Map, Circle, and Marker.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mark the success/failed launches for each site on the map, we used the following objects: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MarkerCluster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distances between a launch site to its proximities, we used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following objects: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Marker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PolyLine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 notebook can be found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Map with Folium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dashboard, we a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dded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 Launch Site Drop-down Input Component. This is required to select one specific site and check its detailed success rate (class=0 vs. class=1).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also added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success-pie-chart based on selected site dropdown.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select the Payload, we added a Range Slider. This enables us to find whether the variable payload is correlated to mission outcome.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added a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callback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render the success-payload-scatter-chart scatter plot. This enables use to visually observe how payload may be correlated with mission outcomes for selected site(s).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completed notebook can be found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Dashboard with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development process adopted for this step is summarized below.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models tested in this step include SVM, Classification Trees, and Logistic Regression.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complete notebook is available here: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Machine Learning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90C1E3A-3537-0AE7-8955-1F0FBF3113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2864042"/>
              </p:ext>
            </p:extLst>
          </p:nvPr>
        </p:nvGraphicFramePr>
        <p:xfrm>
          <a:off x="906390" y="2396294"/>
          <a:ext cx="10020986" cy="191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2553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was noted from the EDA that 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based on the EDA using Pandas.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the EDA using SQL, it was observed that 5 boosters have success in drone ship and have payload mass greater than 4000 kg but less than 6000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444486" cy="421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1736A-4E33-3E38-D6F1-E10BC0D75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83" y="2595753"/>
            <a:ext cx="5976000" cy="2937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2F6D94-6244-4824-E8EA-9024FEB13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983" y="2595753"/>
            <a:ext cx="5688000" cy="288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8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10515600" cy="3102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results were obtained from the predictive analysis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18 records were in the test sample.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sigmoid kernel had the best result on the validation dataset using the SVM.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accuracy achieved for the decision tree classifier using the validation data was 83.33%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5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09162" y="4443070"/>
            <a:ext cx="10612524" cy="135514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can be seen that the higher the number of flights at a launch site, the higher the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Furthermore, the CCAFS SLC 40, had a balanced number of flights ranging from 1 up to &gt; 80.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F70C07-1166-45D8-5570-E9056E1DE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86" y="1383289"/>
            <a:ext cx="10440000" cy="283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10689" y="4381469"/>
            <a:ext cx="9963638" cy="18449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VAFB-SLC launch site there are no rockets launched for heavy payload mass (greater than 10000 kg).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CCAFS-SLC launch site exhibited more successful launches at higher payloads &gt; 12300 kg compared to other sites.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5768EA-62D4-88FE-80B0-F28F05AD8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05242"/>
            <a:ext cx="10512000" cy="267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SSO, HEO and GEO exhibited a 100% successful launch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8FB87A-83F1-DD58-6B80-62DD006BA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28" y="1781217"/>
            <a:ext cx="6256483" cy="355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459458"/>
            <a:ext cx="10687961" cy="142188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orbit, success seems to be related to the number of flights.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Conversely, in the GTO orbit, there appears to be no relationship between flight number and success.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21FF9C-233C-1874-410F-B6EF84192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806" y="1496336"/>
            <a:ext cx="10286805" cy="26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4290645"/>
            <a:ext cx="10687961" cy="17349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successful landing or positive landing rate are more for Polar, LEO, and ISS considering heavy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However, for GTO, it's difficult to distinguish between successful and unsuccessful landings as both outcomes are present.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B55DF9-4327-4945-F50E-B6B5FCF1C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538325"/>
            <a:ext cx="10486292" cy="275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observe that the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sucess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since 2013 kept increasing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addition, a steep increase is noted between 2013 and 2014.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CC982A-5C4E-14C9-1278-3A076D5A6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664" y="1467642"/>
            <a:ext cx="6487391" cy="455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unique launch sites are listed in the table below.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Only 4 launch sites were considered in this project.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CE1E8C-3C4B-F613-6CAA-1FE9EF85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862" y="2905918"/>
            <a:ext cx="2284517" cy="31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4013" y="1549111"/>
            <a:ext cx="108639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first 5 launch site names beginning with ‘CCA’ are listed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5E598B-4814-4C52-4EAB-64CAB7EC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919" y="1991036"/>
            <a:ext cx="9745589" cy="346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642820"/>
            <a:ext cx="10515600" cy="438275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SpaceX Falcon 9 first stage will land successfully.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we can determine if the first stage will land, we can determine the cost of a launch.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GB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methodology used in this project involves: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and data wrangling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development and model evaluation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Reporting your results to stakeholders.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results of this project showed us that some rocket launch features are correlated to the outcome of the launch on whether is a success or failure.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 was 45 596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ED16EF-DC7E-DA49-EDEA-64F107694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227" y="2730224"/>
            <a:ext cx="2519828" cy="139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94957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 was 2928.4 kg.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0A9D9A-600A-182B-8DB0-D1C3DDDC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73" y="3157537"/>
            <a:ext cx="2873694" cy="12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date of the first successful landing outcome on ground pad was 22 December 2015.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549330-2EE2-25D6-D018-2D0DDE0E4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350" y="3143250"/>
            <a:ext cx="2571970" cy="16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6000 are listed below.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4B12D-F3B2-1F58-C086-424C2522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609" y="2967623"/>
            <a:ext cx="6050259" cy="2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00584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 are shown below.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ED4BEF-352F-6986-F66B-C409F699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757" y="2438513"/>
            <a:ext cx="5970362" cy="237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34063"/>
            <a:ext cx="9745589" cy="499314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names of the booster which have carried the maximum payload mass are as follows: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8BDEA-1F31-9989-CC1E-A3C96C4C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488" y="1978946"/>
            <a:ext cx="4406631" cy="43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 are only 2 as shown below.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A1216-CE6F-B289-CAF8-FF51E325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93" y="2962274"/>
            <a:ext cx="5968262" cy="141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table below ranks the count of landing outcomes (such as Failure (drone ship) or Success (ground pad)) between the date 2010-06-04 and 2017-03-20, in descending order.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0DA36F-EC7E-3BE2-7D7E-3A8127650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794" y="3224358"/>
            <a:ext cx="4543864" cy="193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5451230"/>
            <a:ext cx="9745589" cy="77372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sites were located to the west and east of the USA.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BDD928-38F3-8477-A07F-299E68762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61" y="1477108"/>
            <a:ext cx="8954452" cy="377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766807"/>
            <a:ext cx="10530113" cy="4258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Y that would like to compete with SpaceX founded by Billionaire industrialist </a:t>
            </a:r>
            <a:r>
              <a:rPr lang="en-GB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Allon</a:t>
            </a: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Musk.</a:t>
            </a:r>
          </a:p>
          <a:p>
            <a:pPr algn="just"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advertises Falcon 9 rocket launches on its website with a cost of 62 million dollars; other providers cost upwards of 165 million dollars each, much of the savings is because SpaceX can reuse the first stage.</a:t>
            </a:r>
          </a:p>
          <a:p>
            <a:pPr algn="just"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Therefore if we can determine if the first stage will land, we can determine the cost of a launch. </a:t>
            </a:r>
          </a:p>
          <a:p>
            <a:pPr algn="just"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also determine if SpaceX will reuse the first stage. </a:t>
            </a:r>
          </a:p>
          <a:p>
            <a:pPr algn="just"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train a machine learning model and use public information to predict if SpaceX will reuse the first stage.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5016" y="5501484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are indicated in green, whereas failed launches are indicated in red.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Success/Failed Launches for Each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DE5F6B-EA36-9E58-6691-EFF3E0208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50" y="1370206"/>
            <a:ext cx="8454948" cy="398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42372" y="5677343"/>
            <a:ext cx="10515600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Landmarks shown on the map include railway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airforce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base.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Map with Proximities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D02219-9D69-1E95-B488-BBFC3336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079" y="1404937"/>
            <a:ext cx="64315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205" y="5418416"/>
            <a:ext cx="9745589" cy="607157"/>
          </a:xfrm>
          <a:prstGeom prst="rect">
            <a:avLst/>
          </a:prstGeom>
        </p:spPr>
        <p:txBody>
          <a:bodyPr lIns="91440" tIns="45720" rIns="91440" bIns="45720" anchor="t"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the highest percentage of successful launches at 41.7% followed by CCAFS LC-40 at 29.2%.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by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FAC46A-D3BC-E38A-3E5A-73B02431A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098" y="1439584"/>
            <a:ext cx="8168274" cy="3762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5514535"/>
            <a:ext cx="10551583" cy="66242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had a launch success ratio of 76.9% to 23.1%.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dirty="0">
                <a:solidFill>
                  <a:srgbClr val="0B49CB"/>
                </a:solidFill>
                <a:latin typeface="Abadi"/>
              </a:rPr>
              <a:t>Launch Site with Highest Launch Success Ratio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3EEA8B-6878-ABFD-6DCF-123155792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42" y="1584216"/>
            <a:ext cx="7292633" cy="357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50631" y="4742907"/>
            <a:ext cx="10414662" cy="8982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 that as the payload increases, the number of sites with a correlation between the payload and success launch reduces.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D988AC-0E1A-EF47-B59A-B308E9379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710691"/>
            <a:ext cx="5037482" cy="264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705A8B-AF01-99B7-32E4-193EBCD2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31" y="1710692"/>
            <a:ext cx="5101485" cy="264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Decision Tree model exhibited the highest accuracy at 94%.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2E4CE-9254-6828-BC93-AF6F3CD86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5329" y="1776412"/>
            <a:ext cx="4900282" cy="36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E3A049-093F-BBD0-BDF7-1B11B4DFF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383" y="2922011"/>
            <a:ext cx="42005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1035753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orbit types ES-L1, SSO, HEO, and GEO, there is a 100% success rate in landing there.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algorithm is the preferred algorithm to predict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higher the number of flights at a launch site, the higher the successful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CCAFS-SLC launch site exhibited more successful launches at higher payloads &gt; 12300 kg compared to other sites.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Python code snippets, SQL queries, charts, Notebook outputs, or data sets that were used in this project are available on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9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launch data was gathered from an API, specifically the SpaceX REST API.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Falcon 9 Launch data was obtained by web scraping related Wiki pages.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number of launches on each site.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Calculate the number and occurrence on each orbit and the number and occurrence of mission outcome of the orbits.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Convert the landing outcomes to Classes y (either 0 or 1).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0 is a bad outcome, that is, the booster did not land. 1 is a good outcome, that is, the booster did land.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6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variable Y will represent the classification variable that represents the outcome of each launch.</a:t>
            </a:r>
            <a:endParaRPr lang="en-US" sz="64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4619833"/>
          </a:xfrm>
          <a:prstGeom prst="rect">
            <a:avLst/>
          </a:prstGeom>
        </p:spPr>
        <p:txBody>
          <a:bodyPr lIns="91440" tIns="45720" rIns="91440" bIns="45720" anchor="t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46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4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3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scatter plots and bar charts by writing Python code to analyse data in a Pandas data frame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3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Write Python code to conduct exploratory data analysis by manipulating data in a Pandas data frame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3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Create and execute SQL queries to select and sort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35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Utilize data visualization skills to visualize the data and extract meaningful patterns to guide the modelling process.</a:t>
            </a:r>
            <a:endParaRPr lang="en-US" sz="35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03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3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77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77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Build a machine learning pipeline to predict if the first stage of the Falcon 9 lands successfully.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This will include: 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4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Preprocessing</a:t>
            </a: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allowing us to standardize our data.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44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Train_test_split</a:t>
            </a: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, allowing us to split our data into training and testing data.</a:t>
            </a:r>
          </a:p>
          <a:p>
            <a:pPr lvl="2"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v"/>
            </a:pPr>
            <a:r>
              <a:rPr lang="en-GB" sz="44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Train the model and </a:t>
            </a: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perform Grid Search, allowing us to find the hyperparameters that allow a given algorithm to perform best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Use the best hyperparameter values to determine the model with the best accuracy using the training data.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following models will be tested: Logistic Regression, Support Vector machines, Decision Tree Classifier, and K-nearest </a:t>
            </a:r>
            <a:r>
              <a:rPr lang="en-GB" sz="4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neighbors</a:t>
            </a:r>
            <a:endParaRPr lang="en-GB" sz="4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GB" sz="4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Plot the confusion matrix to evaluate the performance of the models.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14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REST API gave us data about launches, including information about the rocket used, payload delivered, launch specifications, landing specifications, and landing outcome.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scrapping was used to scrape Falcon 9 Launch data from related Wiki pages.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flowcharts are as follows: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57419F27-BC04-1312-F434-40CFAFDFC6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144616"/>
              </p:ext>
            </p:extLst>
          </p:nvPr>
        </p:nvGraphicFramePr>
        <p:xfrm>
          <a:off x="906388" y="4041183"/>
          <a:ext cx="4806603" cy="2386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2B9061E-BBCC-CB72-AE9C-EDA83EDAAE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7871628"/>
              </p:ext>
            </p:extLst>
          </p:nvPr>
        </p:nvGraphicFramePr>
        <p:xfrm>
          <a:off x="6479009" y="4041183"/>
          <a:ext cx="4471525" cy="173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6B705FE-5855-E26B-FE0D-20F9D84AC9DE}"/>
              </a:ext>
            </a:extLst>
          </p:cNvPr>
          <p:cNvSpPr/>
          <p:nvPr/>
        </p:nvSpPr>
        <p:spPr>
          <a:xfrm>
            <a:off x="1395663" y="4138863"/>
            <a:ext cx="1359569" cy="348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SpaceX Rest API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AB8B7B-0129-D473-E97E-88D25B67B63D}"/>
              </a:ext>
            </a:extLst>
          </p:cNvPr>
          <p:cNvSpPr/>
          <p:nvPr/>
        </p:nvSpPr>
        <p:spPr>
          <a:xfrm>
            <a:off x="7355203" y="3465087"/>
            <a:ext cx="2294123" cy="3489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Web scrapping Falcon 9 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5783</TotalTime>
  <Words>2418</Words>
  <Application>Microsoft Office PowerPoint</Application>
  <PresentationFormat>Widescreen</PresentationFormat>
  <Paragraphs>295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IBM Plex Mono Text</vt:lpstr>
      <vt:lpstr>Abadi</vt:lpstr>
      <vt:lpstr>Arial</vt:lpstr>
      <vt:lpstr>Calibri</vt:lpstr>
      <vt:lpstr>Calibri Light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Author</cp:lastModifiedBy>
  <cp:revision>217</cp:revision>
  <dcterms:created xsi:type="dcterms:W3CDTF">2021-04-29T18:58:34Z</dcterms:created>
  <dcterms:modified xsi:type="dcterms:W3CDTF">2025-06-12T18:27:15Z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